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2"/>
  </p:notesMasterIdLst>
  <p:sldIdLst>
    <p:sldId id="257" r:id="rId2"/>
    <p:sldId id="305" r:id="rId3"/>
    <p:sldId id="271" r:id="rId4"/>
    <p:sldId id="307" r:id="rId5"/>
    <p:sldId id="306" r:id="rId6"/>
    <p:sldId id="272" r:id="rId7"/>
    <p:sldId id="294" r:id="rId8"/>
    <p:sldId id="302" r:id="rId9"/>
    <p:sldId id="275" r:id="rId10"/>
    <p:sldId id="278" r:id="rId11"/>
    <p:sldId id="276" r:id="rId12"/>
    <p:sldId id="297" r:id="rId13"/>
    <p:sldId id="277" r:id="rId14"/>
    <p:sldId id="299" r:id="rId15"/>
    <p:sldId id="280" r:id="rId16"/>
    <p:sldId id="281" r:id="rId17"/>
    <p:sldId id="282" r:id="rId18"/>
    <p:sldId id="300" r:id="rId19"/>
    <p:sldId id="283" r:id="rId20"/>
    <p:sldId id="284" r:id="rId21"/>
    <p:sldId id="287" r:id="rId22"/>
    <p:sldId id="303" r:id="rId23"/>
    <p:sldId id="304" r:id="rId24"/>
    <p:sldId id="286" r:id="rId25"/>
    <p:sldId id="288" r:id="rId26"/>
    <p:sldId id="285" r:id="rId27"/>
    <p:sldId id="289" r:id="rId28"/>
    <p:sldId id="292" r:id="rId29"/>
    <p:sldId id="290" r:id="rId30"/>
    <p:sldId id="291" r:id="rId31"/>
  </p:sldIdLst>
  <p:sldSz cx="12192000" cy="6858000"/>
  <p:notesSz cx="6858000" cy="9144000"/>
  <p:embeddedFontLst>
    <p:embeddedFont>
      <p:font typeface="Hack" panose="020B0609030202020204" pitchFamily="49" charset="0"/>
      <p:regular r:id="rId33"/>
      <p:bold r:id="rId34"/>
      <p:italic r:id="rId35"/>
      <p:boldItalic r:id="rId36"/>
    </p:embeddedFont>
    <p:embeddedFont>
      <p:font typeface="Red Hat Display" panose="02010303040201060303" pitchFamily="2" charset="0"/>
      <p:regular r:id="rId37"/>
      <p:bold r:id="rId38"/>
      <p:italic r:id="rId39"/>
      <p:boldItalic r:id="rId40"/>
    </p:embeddedFont>
    <p:embeddedFont>
      <p:font typeface="Red Hat Text" panose="02010303040201060303" pitchFamily="2" charset="0"/>
      <p:regular r:id="rId41"/>
      <p:bold r:id="rId42"/>
      <p:italic r:id="rId43"/>
      <p:boldItalic r:id="rId44"/>
    </p:embeddedFont>
    <p:embeddedFont>
      <p:font typeface="Red Hat Text Medium" panose="02010303040201060303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1C10C1-F693-4B79-8383-441487A6BDB3}" v="32" dt="2024-05-01T19:55:12.3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86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oy, Holly - TS IT Automation Architect" userId="S::hailaeos.troy@denvergov.org::64bdaf76-6693-4f19-9cdd-4c6de8f36927" providerId="AD" clId="Web-{D6F77335-60F0-C8CC-C4BC-ABDAE1ED2A39}"/>
    <pc:docChg chg="modSld">
      <pc:chgData name="Troy, Holly - TS IT Automation Architect" userId="S::hailaeos.troy@denvergov.org::64bdaf76-6693-4f19-9cdd-4c6de8f36927" providerId="AD" clId="Web-{D6F77335-60F0-C8CC-C4BC-ABDAE1ED2A39}" dt="2024-04-07T21:07:08.781" v="71"/>
      <pc:docMkLst>
        <pc:docMk/>
      </pc:docMkLst>
      <pc:sldChg chg="modSp">
        <pc:chgData name="Troy, Holly - TS IT Automation Architect" userId="S::hailaeos.troy@denvergov.org::64bdaf76-6693-4f19-9cdd-4c6de8f36927" providerId="AD" clId="Web-{D6F77335-60F0-C8CC-C4BC-ABDAE1ED2A39}" dt="2024-04-07T21:02:30.778" v="63" actId="20577"/>
        <pc:sldMkLst>
          <pc:docMk/>
          <pc:sldMk cId="4072358993" sldId="271"/>
        </pc:sldMkLst>
        <pc:spChg chg="mod">
          <ac:chgData name="Troy, Holly - TS IT Automation Architect" userId="S::hailaeos.troy@denvergov.org::64bdaf76-6693-4f19-9cdd-4c6de8f36927" providerId="AD" clId="Web-{D6F77335-60F0-C8CC-C4BC-ABDAE1ED2A39}" dt="2024-04-07T21:02:30.778" v="63" actId="20577"/>
          <ac:spMkLst>
            <pc:docMk/>
            <pc:sldMk cId="4072358993" sldId="271"/>
            <ac:spMk id="178" creationId="{00000000-0000-0000-0000-000000000000}"/>
          </ac:spMkLst>
        </pc:spChg>
      </pc:sldChg>
      <pc:sldChg chg="modSp">
        <pc:chgData name="Troy, Holly - TS IT Automation Architect" userId="S::hailaeos.troy@denvergov.org::64bdaf76-6693-4f19-9cdd-4c6de8f36927" providerId="AD" clId="Web-{D6F77335-60F0-C8CC-C4BC-ABDAE1ED2A39}" dt="2024-04-07T21:07:08.781" v="71"/>
        <pc:sldMkLst>
          <pc:docMk/>
          <pc:sldMk cId="2351359143" sldId="275"/>
        </pc:sldMkLst>
        <pc:spChg chg="mod">
          <ac:chgData name="Troy, Holly - TS IT Automation Architect" userId="S::hailaeos.troy@denvergov.org::64bdaf76-6693-4f19-9cdd-4c6de8f36927" providerId="AD" clId="Web-{D6F77335-60F0-C8CC-C4BC-ABDAE1ED2A39}" dt="2024-04-07T21:06:06.483" v="67" actId="1076"/>
          <ac:spMkLst>
            <pc:docMk/>
            <pc:sldMk cId="2351359143" sldId="275"/>
            <ac:spMk id="10" creationId="{14EBE943-3218-BE06-67B9-F12640585C94}"/>
          </ac:spMkLst>
        </pc:spChg>
        <pc:spChg chg="mod">
          <ac:chgData name="Troy, Holly - TS IT Automation Architect" userId="S::hailaeos.troy@denvergov.org::64bdaf76-6693-4f19-9cdd-4c6de8f36927" providerId="AD" clId="Web-{D6F77335-60F0-C8CC-C4BC-ABDAE1ED2A39}" dt="2024-04-07T21:05:52.686" v="64" actId="1076"/>
          <ac:spMkLst>
            <pc:docMk/>
            <pc:sldMk cId="2351359143" sldId="275"/>
            <ac:spMk id="174" creationId="{00000000-0000-0000-0000-000000000000}"/>
          </ac:spMkLst>
        </pc:spChg>
        <pc:spChg chg="mod">
          <ac:chgData name="Troy, Holly - TS IT Automation Architect" userId="S::hailaeos.troy@denvergov.org::64bdaf76-6693-4f19-9cdd-4c6de8f36927" providerId="AD" clId="Web-{D6F77335-60F0-C8CC-C4BC-ABDAE1ED2A39}" dt="2024-04-07T21:05:58.780" v="65" actId="1076"/>
          <ac:spMkLst>
            <pc:docMk/>
            <pc:sldMk cId="2351359143" sldId="275"/>
            <ac:spMk id="176" creationId="{00000000-0000-0000-0000-000000000000}"/>
          </ac:spMkLst>
        </pc:spChg>
        <pc:picChg chg="mod">
          <ac:chgData name="Troy, Holly - TS IT Automation Architect" userId="S::hailaeos.troy@denvergov.org::64bdaf76-6693-4f19-9cdd-4c6de8f36927" providerId="AD" clId="Web-{D6F77335-60F0-C8CC-C4BC-ABDAE1ED2A39}" dt="2024-04-07T21:07:08.781" v="71"/>
          <ac:picMkLst>
            <pc:docMk/>
            <pc:sldMk cId="2351359143" sldId="275"/>
            <ac:picMk id="3" creationId="{AE95A336-2CE0-6206-AD81-AACF1614FEFB}"/>
          </ac:picMkLst>
        </pc:picChg>
        <pc:picChg chg="mod">
          <ac:chgData name="Troy, Holly - TS IT Automation Architect" userId="S::hailaeos.troy@denvergov.org::64bdaf76-6693-4f19-9cdd-4c6de8f36927" providerId="AD" clId="Web-{D6F77335-60F0-C8CC-C4BC-ABDAE1ED2A39}" dt="2024-04-07T21:06:03.218" v="66" actId="1076"/>
          <ac:picMkLst>
            <pc:docMk/>
            <pc:sldMk cId="2351359143" sldId="275"/>
            <ac:picMk id="9" creationId="{68A4DB0A-B97B-AF40-0B20-B029D031C02E}"/>
          </ac:picMkLst>
        </pc:picChg>
        <pc:picChg chg="mod">
          <ac:chgData name="Troy, Holly - TS IT Automation Architect" userId="S::hailaeos.troy@denvergov.org::64bdaf76-6693-4f19-9cdd-4c6de8f36927" providerId="AD" clId="Web-{D6F77335-60F0-C8CC-C4BC-ABDAE1ED2A39}" dt="2024-04-07T21:06:10.093" v="68" actId="1076"/>
          <ac:picMkLst>
            <pc:docMk/>
            <pc:sldMk cId="2351359143" sldId="275"/>
            <ac:picMk id="12" creationId="{DA7F437F-E107-A8BA-FDB4-D6813E52A673}"/>
          </ac:picMkLst>
        </pc:picChg>
      </pc:sldChg>
    </pc:docChg>
  </pc:docChgLst>
  <pc:docChgLst>
    <pc:chgData name="Troy, Holly - TS IT Automation Architect" userId="64bdaf76-6693-4f19-9cdd-4c6de8f36927" providerId="ADAL" clId="{4F1C10C1-F693-4B79-8383-441487A6BDB3}"/>
    <pc:docChg chg="undo custSel addSld delSld modSld">
      <pc:chgData name="Troy, Holly - TS IT Automation Architect" userId="64bdaf76-6693-4f19-9cdd-4c6de8f36927" providerId="ADAL" clId="{4F1C10C1-F693-4B79-8383-441487A6BDB3}" dt="2024-05-01T19:55:12.332" v="339"/>
      <pc:docMkLst>
        <pc:docMk/>
      </pc:docMkLst>
      <pc:sldChg chg="modAnim">
        <pc:chgData name="Troy, Holly - TS IT Automation Architect" userId="64bdaf76-6693-4f19-9cdd-4c6de8f36927" providerId="ADAL" clId="{4F1C10C1-F693-4B79-8383-441487A6BDB3}" dt="2024-05-01T18:23:58.127" v="92"/>
        <pc:sldMkLst>
          <pc:docMk/>
          <pc:sldMk cId="2351359143" sldId="275"/>
        </pc:sldMkLst>
      </pc:sldChg>
      <pc:sldChg chg="addSp delSp modSp mod">
        <pc:chgData name="Troy, Holly - TS IT Automation Architect" userId="64bdaf76-6693-4f19-9cdd-4c6de8f36927" providerId="ADAL" clId="{4F1C10C1-F693-4B79-8383-441487A6BDB3}" dt="2024-05-01T18:30:19.637" v="104" actId="1076"/>
        <pc:sldMkLst>
          <pc:docMk/>
          <pc:sldMk cId="3240006474" sldId="276"/>
        </pc:sldMkLst>
        <pc:graphicFrameChg chg="add del mod">
          <ac:chgData name="Troy, Holly - TS IT Automation Architect" userId="64bdaf76-6693-4f19-9cdd-4c6de8f36927" providerId="ADAL" clId="{4F1C10C1-F693-4B79-8383-441487A6BDB3}" dt="2024-05-01T18:30:10.956" v="101" actId="478"/>
          <ac:graphicFrameMkLst>
            <pc:docMk/>
            <pc:sldMk cId="3240006474" sldId="276"/>
            <ac:graphicFrameMk id="2" creationId="{784AB676-B4BE-A0C9-D0C1-0C7C53797E43}"/>
          </ac:graphicFrameMkLst>
        </pc:graphicFrameChg>
        <pc:graphicFrameChg chg="add mod">
          <ac:chgData name="Troy, Holly - TS IT Automation Architect" userId="64bdaf76-6693-4f19-9cdd-4c6de8f36927" providerId="ADAL" clId="{4F1C10C1-F693-4B79-8383-441487A6BDB3}" dt="2024-05-01T18:30:19.637" v="104" actId="1076"/>
          <ac:graphicFrameMkLst>
            <pc:docMk/>
            <pc:sldMk cId="3240006474" sldId="276"/>
            <ac:graphicFrameMk id="3" creationId="{210377DB-4CB3-3FAF-0D15-AC614E678BB0}"/>
          </ac:graphicFrameMkLst>
        </pc:graphicFrameChg>
        <pc:picChg chg="del">
          <ac:chgData name="Troy, Holly - TS IT Automation Architect" userId="64bdaf76-6693-4f19-9cdd-4c6de8f36927" providerId="ADAL" clId="{4F1C10C1-F693-4B79-8383-441487A6BDB3}" dt="2024-05-01T18:27:44.886" v="94" actId="478"/>
          <ac:picMkLst>
            <pc:docMk/>
            <pc:sldMk cId="3240006474" sldId="276"/>
            <ac:picMk id="2050" creationId="{F3962578-9EB6-C556-F4F0-B541AFB21A7D}"/>
          </ac:picMkLst>
        </pc:picChg>
      </pc:sldChg>
      <pc:sldChg chg="modSp mod modAnim">
        <pc:chgData name="Troy, Holly - TS IT Automation Architect" userId="64bdaf76-6693-4f19-9cdd-4c6de8f36927" providerId="ADAL" clId="{4F1C10C1-F693-4B79-8383-441487A6BDB3}" dt="2024-05-01T18:19:27.094" v="78"/>
        <pc:sldMkLst>
          <pc:docMk/>
          <pc:sldMk cId="2583055067" sldId="278"/>
        </pc:sldMkLst>
        <pc:picChg chg="mod">
          <ac:chgData name="Troy, Holly - TS IT Automation Architect" userId="64bdaf76-6693-4f19-9cdd-4c6de8f36927" providerId="ADAL" clId="{4F1C10C1-F693-4B79-8383-441487A6BDB3}" dt="2024-05-01T18:18:45.102" v="74" actId="1076"/>
          <ac:picMkLst>
            <pc:docMk/>
            <pc:sldMk cId="2583055067" sldId="278"/>
            <ac:picMk id="9" creationId="{E9B06696-E7AB-F731-B3B3-676453D65E6D}"/>
          </ac:picMkLst>
        </pc:picChg>
      </pc:sldChg>
      <pc:sldChg chg="modSp mod modAnim">
        <pc:chgData name="Troy, Holly - TS IT Automation Architect" userId="64bdaf76-6693-4f19-9cdd-4c6de8f36927" providerId="ADAL" clId="{4F1C10C1-F693-4B79-8383-441487A6BDB3}" dt="2024-05-01T18:56:24.055" v="219" actId="1076"/>
        <pc:sldMkLst>
          <pc:docMk/>
          <pc:sldMk cId="2660920107" sldId="280"/>
        </pc:sldMkLst>
        <pc:spChg chg="mod">
          <ac:chgData name="Troy, Holly - TS IT Automation Architect" userId="64bdaf76-6693-4f19-9cdd-4c6de8f36927" providerId="ADAL" clId="{4F1C10C1-F693-4B79-8383-441487A6BDB3}" dt="2024-05-01T18:54:32.155" v="209" actId="14100"/>
          <ac:spMkLst>
            <pc:docMk/>
            <pc:sldMk cId="2660920107" sldId="280"/>
            <ac:spMk id="10" creationId="{14EBE943-3218-BE06-67B9-F12640585C94}"/>
          </ac:spMkLst>
        </pc:spChg>
        <pc:spChg chg="mod">
          <ac:chgData name="Troy, Holly - TS IT Automation Architect" userId="64bdaf76-6693-4f19-9cdd-4c6de8f36927" providerId="ADAL" clId="{4F1C10C1-F693-4B79-8383-441487A6BDB3}" dt="2024-05-01T18:56:23.635" v="218" actId="1076"/>
          <ac:spMkLst>
            <pc:docMk/>
            <pc:sldMk cId="2660920107" sldId="280"/>
            <ac:spMk id="19" creationId="{7EA29352-6925-ECFE-96DC-BDD5526627AC}"/>
          </ac:spMkLst>
        </pc:spChg>
        <pc:picChg chg="mod">
          <ac:chgData name="Troy, Holly - TS IT Automation Architect" userId="64bdaf76-6693-4f19-9cdd-4c6de8f36927" providerId="ADAL" clId="{4F1C10C1-F693-4B79-8383-441487A6BDB3}" dt="2024-05-01T18:56:24.055" v="219" actId="1076"/>
          <ac:picMkLst>
            <pc:docMk/>
            <pc:sldMk cId="2660920107" sldId="280"/>
            <ac:picMk id="9" creationId="{F8A8331E-DECC-F6EF-0792-0B47CBC2AEA3}"/>
          </ac:picMkLst>
        </pc:picChg>
        <pc:picChg chg="mod">
          <ac:chgData name="Troy, Holly - TS IT Automation Architect" userId="64bdaf76-6693-4f19-9cdd-4c6de8f36927" providerId="ADAL" clId="{4F1C10C1-F693-4B79-8383-441487A6BDB3}" dt="2024-05-01T18:56:22.962" v="217" actId="1076"/>
          <ac:picMkLst>
            <pc:docMk/>
            <pc:sldMk cId="2660920107" sldId="280"/>
            <ac:picMk id="12" creationId="{221FBCE7-741B-5F20-E5ED-89ECA631D461}"/>
          </ac:picMkLst>
        </pc:picChg>
      </pc:sldChg>
      <pc:sldChg chg="modSp modAnim">
        <pc:chgData name="Troy, Holly - TS IT Automation Architect" userId="64bdaf76-6693-4f19-9cdd-4c6de8f36927" providerId="ADAL" clId="{4F1C10C1-F693-4B79-8383-441487A6BDB3}" dt="2024-05-01T18:57:53.069" v="229"/>
        <pc:sldMkLst>
          <pc:docMk/>
          <pc:sldMk cId="2864653420" sldId="281"/>
        </pc:sldMkLst>
        <pc:picChg chg="mod">
          <ac:chgData name="Troy, Holly - TS IT Automation Architect" userId="64bdaf76-6693-4f19-9cdd-4c6de8f36927" providerId="ADAL" clId="{4F1C10C1-F693-4B79-8383-441487A6BDB3}" dt="2024-05-01T18:57:35.627" v="226" actId="1076"/>
          <ac:picMkLst>
            <pc:docMk/>
            <pc:sldMk cId="2864653420" sldId="281"/>
            <ac:picMk id="1026" creationId="{9A8C9C2B-06A8-0741-4B8A-D5690853D3DC}"/>
          </ac:picMkLst>
        </pc:picChg>
      </pc:sldChg>
      <pc:sldChg chg="modSp mod modAnim">
        <pc:chgData name="Troy, Holly - TS IT Automation Architect" userId="64bdaf76-6693-4f19-9cdd-4c6de8f36927" providerId="ADAL" clId="{4F1C10C1-F693-4B79-8383-441487A6BDB3}" dt="2024-05-01T18:58:25.490" v="232" actId="20577"/>
        <pc:sldMkLst>
          <pc:docMk/>
          <pc:sldMk cId="385289642" sldId="282"/>
        </pc:sldMkLst>
        <pc:spChg chg="mod">
          <ac:chgData name="Troy, Holly - TS IT Automation Architect" userId="64bdaf76-6693-4f19-9cdd-4c6de8f36927" providerId="ADAL" clId="{4F1C10C1-F693-4B79-8383-441487A6BDB3}" dt="2024-05-01T18:58:25.490" v="232" actId="20577"/>
          <ac:spMkLst>
            <pc:docMk/>
            <pc:sldMk cId="385289642" sldId="282"/>
            <ac:spMk id="176" creationId="{00000000-0000-0000-0000-000000000000}"/>
          </ac:spMkLst>
        </pc:spChg>
        <pc:picChg chg="mod">
          <ac:chgData name="Troy, Holly - TS IT Automation Architect" userId="64bdaf76-6693-4f19-9cdd-4c6de8f36927" providerId="ADAL" clId="{4F1C10C1-F693-4B79-8383-441487A6BDB3}" dt="2024-05-01T18:57:26.612" v="225" actId="14100"/>
          <ac:picMkLst>
            <pc:docMk/>
            <pc:sldMk cId="385289642" sldId="282"/>
            <ac:picMk id="3" creationId="{8A37849F-373B-2044-5563-413E9D6EF67E}"/>
          </ac:picMkLst>
        </pc:picChg>
      </pc:sldChg>
      <pc:sldChg chg="delSp modSp mod modAnim">
        <pc:chgData name="Troy, Holly - TS IT Automation Architect" userId="64bdaf76-6693-4f19-9cdd-4c6de8f36927" providerId="ADAL" clId="{4F1C10C1-F693-4B79-8383-441487A6BDB3}" dt="2024-05-01T19:03:32.202" v="258"/>
        <pc:sldMkLst>
          <pc:docMk/>
          <pc:sldMk cId="3070208412" sldId="283"/>
        </pc:sldMkLst>
        <pc:spChg chg="del mod">
          <ac:chgData name="Troy, Holly - TS IT Automation Architect" userId="64bdaf76-6693-4f19-9cdd-4c6de8f36927" providerId="ADAL" clId="{4F1C10C1-F693-4B79-8383-441487A6BDB3}" dt="2024-05-01T19:00:51.117" v="242" actId="478"/>
          <ac:spMkLst>
            <pc:docMk/>
            <pc:sldMk cId="3070208412" sldId="283"/>
            <ac:spMk id="178" creationId="{00000000-0000-0000-0000-000000000000}"/>
          </ac:spMkLst>
        </pc:spChg>
        <pc:picChg chg="mod">
          <ac:chgData name="Troy, Holly - TS IT Automation Architect" userId="64bdaf76-6693-4f19-9cdd-4c6de8f36927" providerId="ADAL" clId="{4F1C10C1-F693-4B79-8383-441487A6BDB3}" dt="2024-05-01T19:01:15.627" v="248" actId="1076"/>
          <ac:picMkLst>
            <pc:docMk/>
            <pc:sldMk cId="3070208412" sldId="283"/>
            <ac:picMk id="3" creationId="{8235B4DA-C95D-17DA-A0A3-6720979F6521}"/>
          </ac:picMkLst>
        </pc:picChg>
        <pc:picChg chg="mod">
          <ac:chgData name="Troy, Holly - TS IT Automation Architect" userId="64bdaf76-6693-4f19-9cdd-4c6de8f36927" providerId="ADAL" clId="{4F1C10C1-F693-4B79-8383-441487A6BDB3}" dt="2024-05-01T19:01:22.571" v="250" actId="1076"/>
          <ac:picMkLst>
            <pc:docMk/>
            <pc:sldMk cId="3070208412" sldId="283"/>
            <ac:picMk id="2050" creationId="{E72F9289-4A69-116B-40A8-ED9A2241CC56}"/>
          </ac:picMkLst>
        </pc:picChg>
      </pc:sldChg>
      <pc:sldChg chg="addSp modSp mod modAnim">
        <pc:chgData name="Troy, Holly - TS IT Automation Architect" userId="64bdaf76-6693-4f19-9cdd-4c6de8f36927" providerId="ADAL" clId="{4F1C10C1-F693-4B79-8383-441487A6BDB3}" dt="2024-05-01T19:05:33.806" v="273" actId="20577"/>
        <pc:sldMkLst>
          <pc:docMk/>
          <pc:sldMk cId="900036753" sldId="284"/>
        </pc:sldMkLst>
        <pc:spChg chg="add mod">
          <ac:chgData name="Troy, Holly - TS IT Automation Architect" userId="64bdaf76-6693-4f19-9cdd-4c6de8f36927" providerId="ADAL" clId="{4F1C10C1-F693-4B79-8383-441487A6BDB3}" dt="2024-05-01T19:04:48.060" v="260" actId="1076"/>
          <ac:spMkLst>
            <pc:docMk/>
            <pc:sldMk cId="900036753" sldId="284"/>
            <ac:spMk id="2" creationId="{3B91B6EC-97B0-FAE2-7D41-60F722975987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05:11.723" v="265" actId="1076"/>
          <ac:spMkLst>
            <pc:docMk/>
            <pc:sldMk cId="900036753" sldId="284"/>
            <ac:spMk id="3" creationId="{F7693528-CD19-56A3-FCFF-E780E6540D04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05:22.019" v="269" actId="20577"/>
          <ac:spMkLst>
            <pc:docMk/>
            <pc:sldMk cId="900036753" sldId="284"/>
            <ac:spMk id="4" creationId="{51895782-251C-DA7A-4F42-770A93696EFE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05:33.806" v="273" actId="20577"/>
          <ac:spMkLst>
            <pc:docMk/>
            <pc:sldMk cId="900036753" sldId="284"/>
            <ac:spMk id="6" creationId="{19C148A1-A5D4-91A6-5C8C-5E64FBC4F1E6}"/>
          </ac:spMkLst>
        </pc:spChg>
      </pc:sldChg>
      <pc:sldChg chg="addSp modSp mod modAnim">
        <pc:chgData name="Troy, Holly - TS IT Automation Architect" userId="64bdaf76-6693-4f19-9cdd-4c6de8f36927" providerId="ADAL" clId="{4F1C10C1-F693-4B79-8383-441487A6BDB3}" dt="2024-05-01T19:09:20.140" v="283" actId="1076"/>
        <pc:sldMkLst>
          <pc:docMk/>
          <pc:sldMk cId="1279715314" sldId="289"/>
        </pc:sldMkLst>
        <pc:spChg chg="add mod">
          <ac:chgData name="Troy, Holly - TS IT Automation Architect" userId="64bdaf76-6693-4f19-9cdd-4c6de8f36927" providerId="ADAL" clId="{4F1C10C1-F693-4B79-8383-441487A6BDB3}" dt="2024-05-01T19:08:42.395" v="277" actId="1076"/>
          <ac:spMkLst>
            <pc:docMk/>
            <pc:sldMk cId="1279715314" sldId="289"/>
            <ac:spMk id="2" creationId="{A73FE301-506A-6491-C6F8-D2BBD6058AEA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08:58.477" v="279" actId="1076"/>
          <ac:spMkLst>
            <pc:docMk/>
            <pc:sldMk cId="1279715314" sldId="289"/>
            <ac:spMk id="3" creationId="{C2821CCA-D619-348A-4209-4E9C0E51B3F7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09:20.140" v="283" actId="1076"/>
          <ac:spMkLst>
            <pc:docMk/>
            <pc:sldMk cId="1279715314" sldId="289"/>
            <ac:spMk id="4" creationId="{CE39F4DB-2918-706D-C745-693053C05815}"/>
          </ac:spMkLst>
        </pc:spChg>
      </pc:sldChg>
      <pc:sldChg chg="addSp modSp mod modAnim">
        <pc:chgData name="Troy, Holly - TS IT Automation Architect" userId="64bdaf76-6693-4f19-9cdd-4c6de8f36927" providerId="ADAL" clId="{4F1C10C1-F693-4B79-8383-441487A6BDB3}" dt="2024-05-01T19:14:21.182" v="327" actId="20577"/>
        <pc:sldMkLst>
          <pc:docMk/>
          <pc:sldMk cId="313215637" sldId="290"/>
        </pc:sldMkLst>
        <pc:spChg chg="add mod">
          <ac:chgData name="Troy, Holly - TS IT Automation Architect" userId="64bdaf76-6693-4f19-9cdd-4c6de8f36927" providerId="ADAL" clId="{4F1C10C1-F693-4B79-8383-441487A6BDB3}" dt="2024-05-01T19:12:50.500" v="295" actId="1076"/>
          <ac:spMkLst>
            <pc:docMk/>
            <pc:sldMk cId="313215637" sldId="290"/>
            <ac:spMk id="2" creationId="{FA527338-E81F-9CAA-4EF1-7820E592A37E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12:59.804" v="299" actId="20577"/>
          <ac:spMkLst>
            <pc:docMk/>
            <pc:sldMk cId="313215637" sldId="290"/>
            <ac:spMk id="3" creationId="{19AE7291-5942-169E-B49F-4E8A638E8207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13:15.381" v="303" actId="20577"/>
          <ac:spMkLst>
            <pc:docMk/>
            <pc:sldMk cId="313215637" sldId="290"/>
            <ac:spMk id="4" creationId="{7122255A-2F86-1ADC-BE6C-F388C6CABEE9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13:33.524" v="309" actId="20577"/>
          <ac:spMkLst>
            <pc:docMk/>
            <pc:sldMk cId="313215637" sldId="290"/>
            <ac:spMk id="6" creationId="{F76262D3-94D6-1B37-5605-305BAAC49D05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13:45.621" v="313" actId="20577"/>
          <ac:spMkLst>
            <pc:docMk/>
            <pc:sldMk cId="313215637" sldId="290"/>
            <ac:spMk id="7" creationId="{8DFCFD9F-9DCC-9248-EEFB-FE1A2CF1B77A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13:58.247" v="319" actId="20577"/>
          <ac:spMkLst>
            <pc:docMk/>
            <pc:sldMk cId="313215637" sldId="290"/>
            <ac:spMk id="8" creationId="{762E7FBA-8A70-8862-F118-7B2138FB459A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14:11.523" v="323" actId="20577"/>
          <ac:spMkLst>
            <pc:docMk/>
            <pc:sldMk cId="313215637" sldId="290"/>
            <ac:spMk id="9" creationId="{0FEAD9DB-0D77-AA38-F9B2-5A72396B687E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14:21.182" v="327" actId="20577"/>
          <ac:spMkLst>
            <pc:docMk/>
            <pc:sldMk cId="313215637" sldId="290"/>
            <ac:spMk id="10" creationId="{56F1165D-8F9D-0D39-A40E-BC81926D5E09}"/>
          </ac:spMkLst>
        </pc:spChg>
      </pc:sldChg>
      <pc:sldChg chg="addSp modSp mod modAnim">
        <pc:chgData name="Troy, Holly - TS IT Automation Architect" userId="64bdaf76-6693-4f19-9cdd-4c6de8f36927" providerId="ADAL" clId="{4F1C10C1-F693-4B79-8383-441487A6BDB3}" dt="2024-05-01T19:12:08.155" v="291" actId="1037"/>
        <pc:sldMkLst>
          <pc:docMk/>
          <pc:sldMk cId="314357510" sldId="292"/>
        </pc:sldMkLst>
        <pc:spChg chg="add mod">
          <ac:chgData name="Troy, Holly - TS IT Automation Architect" userId="64bdaf76-6693-4f19-9cdd-4c6de8f36927" providerId="ADAL" clId="{4F1C10C1-F693-4B79-8383-441487A6BDB3}" dt="2024-05-01T19:10:55.299" v="287" actId="1076"/>
          <ac:spMkLst>
            <pc:docMk/>
            <pc:sldMk cId="314357510" sldId="292"/>
            <ac:spMk id="2" creationId="{DBF9FD81-A458-B102-8711-55C6C69D1E11}"/>
          </ac:spMkLst>
        </pc:spChg>
        <pc:picChg chg="mod">
          <ac:chgData name="Troy, Holly - TS IT Automation Architect" userId="64bdaf76-6693-4f19-9cdd-4c6de8f36927" providerId="ADAL" clId="{4F1C10C1-F693-4B79-8383-441487A6BDB3}" dt="2024-05-01T19:12:08.155" v="291" actId="1037"/>
          <ac:picMkLst>
            <pc:docMk/>
            <pc:sldMk cId="314357510" sldId="292"/>
            <ac:picMk id="7170" creationId="{7F716D26-B856-165D-E75D-AD6E4AD3A948}"/>
          </ac:picMkLst>
        </pc:picChg>
      </pc:sldChg>
      <pc:sldChg chg="addSp delSp modSp mod">
        <pc:chgData name="Troy, Holly - TS IT Automation Architect" userId="64bdaf76-6693-4f19-9cdd-4c6de8f36927" providerId="ADAL" clId="{4F1C10C1-F693-4B79-8383-441487A6BDB3}" dt="2024-05-01T19:55:12.332" v="339"/>
        <pc:sldMkLst>
          <pc:docMk/>
          <pc:sldMk cId="3843059905" sldId="293"/>
        </pc:sldMkLst>
        <pc:spChg chg="del">
          <ac:chgData name="Troy, Holly - TS IT Automation Architect" userId="64bdaf76-6693-4f19-9cdd-4c6de8f36927" providerId="ADAL" clId="{4F1C10C1-F693-4B79-8383-441487A6BDB3}" dt="2024-05-01T19:53:10.908" v="328" actId="478"/>
          <ac:spMkLst>
            <pc:docMk/>
            <pc:sldMk cId="3843059905" sldId="293"/>
            <ac:spMk id="110" creationId="{00000000-0000-0000-0000-000000000000}"/>
          </ac:spMkLst>
        </pc:spChg>
        <pc:spChg chg="del">
          <ac:chgData name="Troy, Holly - TS IT Automation Architect" userId="64bdaf76-6693-4f19-9cdd-4c6de8f36927" providerId="ADAL" clId="{4F1C10C1-F693-4B79-8383-441487A6BDB3}" dt="2024-05-01T19:53:12.206" v="329" actId="478"/>
          <ac:spMkLst>
            <pc:docMk/>
            <pc:sldMk cId="3843059905" sldId="293"/>
            <ac:spMk id="112" creationId="{00000000-0000-0000-0000-000000000000}"/>
          </ac:spMkLst>
        </pc:spChg>
        <pc:spChg chg="del">
          <ac:chgData name="Troy, Holly - TS IT Automation Architect" userId="64bdaf76-6693-4f19-9cdd-4c6de8f36927" providerId="ADAL" clId="{4F1C10C1-F693-4B79-8383-441487A6BDB3}" dt="2024-05-01T19:53:16.662" v="331" actId="478"/>
          <ac:spMkLst>
            <pc:docMk/>
            <pc:sldMk cId="3843059905" sldId="293"/>
            <ac:spMk id="113" creationId="{00000000-0000-0000-0000-000000000000}"/>
          </ac:spMkLst>
        </pc:spChg>
        <pc:graphicFrameChg chg="add mod">
          <ac:chgData name="Troy, Holly - TS IT Automation Architect" userId="64bdaf76-6693-4f19-9cdd-4c6de8f36927" providerId="ADAL" clId="{4F1C10C1-F693-4B79-8383-441487A6BDB3}" dt="2024-05-01T19:55:12.332" v="339"/>
          <ac:graphicFrameMkLst>
            <pc:docMk/>
            <pc:sldMk cId="3843059905" sldId="293"/>
            <ac:graphicFrameMk id="2" creationId="{664479D9-F7C9-2C9F-2916-5A2728037BD6}"/>
          </ac:graphicFrameMkLst>
        </pc:graphicFrameChg>
        <pc:picChg chg="del">
          <ac:chgData name="Troy, Holly - TS IT Automation Architect" userId="64bdaf76-6693-4f19-9cdd-4c6de8f36927" providerId="ADAL" clId="{4F1C10C1-F693-4B79-8383-441487A6BDB3}" dt="2024-05-01T19:53:13.282" v="330" actId="478"/>
          <ac:picMkLst>
            <pc:docMk/>
            <pc:sldMk cId="3843059905" sldId="293"/>
            <ac:picMk id="3" creationId="{4E6E2629-0BAE-CBB7-EC42-83CAF6583114}"/>
          </ac:picMkLst>
        </pc:picChg>
      </pc:sldChg>
      <pc:sldChg chg="modNotesTx">
        <pc:chgData name="Troy, Holly - TS IT Automation Architect" userId="64bdaf76-6693-4f19-9cdd-4c6de8f36927" providerId="ADAL" clId="{4F1C10C1-F693-4B79-8383-441487A6BDB3}" dt="2024-05-01T14:14:04.745" v="66" actId="20577"/>
        <pc:sldMkLst>
          <pc:docMk/>
          <pc:sldMk cId="2088340819" sldId="294"/>
        </pc:sldMkLst>
      </pc:sldChg>
      <pc:sldChg chg="addSp delSp modSp add mod">
        <pc:chgData name="Troy, Holly - TS IT Automation Architect" userId="64bdaf76-6693-4f19-9cdd-4c6de8f36927" providerId="ADAL" clId="{4F1C10C1-F693-4B79-8383-441487A6BDB3}" dt="2024-05-01T18:18:04.013" v="73" actId="14100"/>
        <pc:sldMkLst>
          <pc:docMk/>
          <pc:sldMk cId="3265264802" sldId="295"/>
        </pc:sldMkLst>
        <pc:picChg chg="add del mod">
          <ac:chgData name="Troy, Holly - TS IT Automation Architect" userId="64bdaf76-6693-4f19-9cdd-4c6de8f36927" providerId="ADAL" clId="{4F1C10C1-F693-4B79-8383-441487A6BDB3}" dt="2024-05-01T18:17:20.111" v="71" actId="478"/>
          <ac:picMkLst>
            <pc:docMk/>
            <pc:sldMk cId="3265264802" sldId="295"/>
            <ac:picMk id="3" creationId="{CA4AB072-5959-D861-25E5-9A2F7353A670}"/>
          </ac:picMkLst>
        </pc:picChg>
        <pc:picChg chg="add mod">
          <ac:chgData name="Troy, Holly - TS IT Automation Architect" userId="64bdaf76-6693-4f19-9cdd-4c6de8f36927" providerId="ADAL" clId="{4F1C10C1-F693-4B79-8383-441487A6BDB3}" dt="2024-05-01T18:18:04.013" v="73" actId="14100"/>
          <ac:picMkLst>
            <pc:docMk/>
            <pc:sldMk cId="3265264802" sldId="295"/>
            <ac:picMk id="5" creationId="{23DA9260-0C02-43CE-49F9-3EF8E965DB68}"/>
          </ac:picMkLst>
        </pc:picChg>
        <pc:picChg chg="del">
          <ac:chgData name="Troy, Holly - TS IT Automation Architect" userId="64bdaf76-6693-4f19-9cdd-4c6de8f36927" providerId="ADAL" clId="{4F1C10C1-F693-4B79-8383-441487A6BDB3}" dt="2024-05-01T18:16:47.940" v="68" actId="478"/>
          <ac:picMkLst>
            <pc:docMk/>
            <pc:sldMk cId="3265264802" sldId="295"/>
            <ac:picMk id="8" creationId="{5C11286B-C42D-74D0-A04C-87F97797596F}"/>
          </ac:picMkLst>
        </pc:picChg>
      </pc:sldChg>
      <pc:sldChg chg="add del">
        <pc:chgData name="Troy, Holly - TS IT Automation Architect" userId="64bdaf76-6693-4f19-9cdd-4c6de8f36927" providerId="ADAL" clId="{4F1C10C1-F693-4B79-8383-441487A6BDB3}" dt="2024-05-01T18:35:03.983" v="115" actId="47"/>
        <pc:sldMkLst>
          <pc:docMk/>
          <pc:sldMk cId="3485257836" sldId="296"/>
        </pc:sldMkLst>
      </pc:sldChg>
      <pc:sldChg chg="add del">
        <pc:chgData name="Troy, Holly - TS IT Automation Architect" userId="64bdaf76-6693-4f19-9cdd-4c6de8f36927" providerId="ADAL" clId="{4F1C10C1-F693-4B79-8383-441487A6BDB3}" dt="2024-05-01T18:30:35.527" v="106" actId="2890"/>
        <pc:sldMkLst>
          <pc:docMk/>
          <pc:sldMk cId="254953715" sldId="297"/>
        </pc:sldMkLst>
      </pc:sldChg>
      <pc:sldChg chg="addSp delSp modSp add mod">
        <pc:chgData name="Troy, Holly - TS IT Automation Architect" userId="64bdaf76-6693-4f19-9cdd-4c6de8f36927" providerId="ADAL" clId="{4F1C10C1-F693-4B79-8383-441487A6BDB3}" dt="2024-05-01T18:33:34.525" v="114" actId="1076"/>
        <pc:sldMkLst>
          <pc:docMk/>
          <pc:sldMk cId="3814623713" sldId="297"/>
        </pc:sldMkLst>
        <pc:graphicFrameChg chg="add del mod">
          <ac:chgData name="Troy, Holly - TS IT Automation Architect" userId="64bdaf76-6693-4f19-9cdd-4c6de8f36927" providerId="ADAL" clId="{4F1C10C1-F693-4B79-8383-441487A6BDB3}" dt="2024-05-01T18:33:23.988" v="110" actId="478"/>
          <ac:graphicFrameMkLst>
            <pc:docMk/>
            <pc:sldMk cId="3814623713" sldId="297"/>
            <ac:graphicFrameMk id="2" creationId="{1E3B668C-457A-8B57-0B2E-1313E8593D2F}"/>
          </ac:graphicFrameMkLst>
        </pc:graphicFrameChg>
        <pc:graphicFrameChg chg="del">
          <ac:chgData name="Troy, Holly - TS IT Automation Architect" userId="64bdaf76-6693-4f19-9cdd-4c6de8f36927" providerId="ADAL" clId="{4F1C10C1-F693-4B79-8383-441487A6BDB3}" dt="2024-05-01T18:31:52.163" v="108" actId="478"/>
          <ac:graphicFrameMkLst>
            <pc:docMk/>
            <pc:sldMk cId="3814623713" sldId="297"/>
            <ac:graphicFrameMk id="3" creationId="{210377DB-4CB3-3FAF-0D15-AC614E678BB0}"/>
          </ac:graphicFrameMkLst>
        </pc:graphicFrameChg>
        <pc:graphicFrameChg chg="add mod">
          <ac:chgData name="Troy, Holly - TS IT Automation Architect" userId="64bdaf76-6693-4f19-9cdd-4c6de8f36927" providerId="ADAL" clId="{4F1C10C1-F693-4B79-8383-441487A6BDB3}" dt="2024-05-01T18:33:34.525" v="114" actId="1076"/>
          <ac:graphicFrameMkLst>
            <pc:docMk/>
            <pc:sldMk cId="3814623713" sldId="297"/>
            <ac:graphicFrameMk id="4" creationId="{369DC277-A535-C91B-1D34-D9CED366AA87}"/>
          </ac:graphicFrameMkLst>
        </pc:graphicFrameChg>
      </pc:sldChg>
      <pc:sldChg chg="addSp delSp modSp add del mod">
        <pc:chgData name="Troy, Holly - TS IT Automation Architect" userId="64bdaf76-6693-4f19-9cdd-4c6de8f36927" providerId="ADAL" clId="{4F1C10C1-F693-4B79-8383-441487A6BDB3}" dt="2024-05-01T18:47:27.760" v="182" actId="47"/>
        <pc:sldMkLst>
          <pc:docMk/>
          <pc:sldMk cId="3981885907" sldId="298"/>
        </pc:sldMkLst>
        <pc:spChg chg="add del mod">
          <ac:chgData name="Troy, Holly - TS IT Automation Architect" userId="64bdaf76-6693-4f19-9cdd-4c6de8f36927" providerId="ADAL" clId="{4F1C10C1-F693-4B79-8383-441487A6BDB3}" dt="2024-05-01T18:45:42.021" v="178" actId="478"/>
          <ac:spMkLst>
            <pc:docMk/>
            <pc:sldMk cId="3981885907" sldId="298"/>
            <ac:spMk id="8" creationId="{43726DAF-0BFF-6B58-61F9-A8FF3A33006D}"/>
          </ac:spMkLst>
        </pc:spChg>
        <pc:picChg chg="del">
          <ac:chgData name="Troy, Holly - TS IT Automation Architect" userId="64bdaf76-6693-4f19-9cdd-4c6de8f36927" providerId="ADAL" clId="{4F1C10C1-F693-4B79-8383-441487A6BDB3}" dt="2024-05-01T18:41:53.173" v="117" actId="478"/>
          <ac:picMkLst>
            <pc:docMk/>
            <pc:sldMk cId="3981885907" sldId="298"/>
            <ac:picMk id="3" creationId="{58FF9545-6820-9BF4-A04F-FB8CC61D5A24}"/>
          </ac:picMkLst>
        </pc:picChg>
        <pc:picChg chg="add mod">
          <ac:chgData name="Troy, Holly - TS IT Automation Architect" userId="64bdaf76-6693-4f19-9cdd-4c6de8f36927" providerId="ADAL" clId="{4F1C10C1-F693-4B79-8383-441487A6BDB3}" dt="2024-05-01T18:45:56.485" v="180" actId="1076"/>
          <ac:picMkLst>
            <pc:docMk/>
            <pc:sldMk cId="3981885907" sldId="298"/>
            <ac:picMk id="5" creationId="{A1D85C67-685E-7FA6-993C-64C2FFD167B6}"/>
          </ac:picMkLst>
        </pc:picChg>
      </pc:sldChg>
      <pc:sldChg chg="modSp add mod">
        <pc:chgData name="Troy, Holly - TS IT Automation Architect" userId="64bdaf76-6693-4f19-9cdd-4c6de8f36927" providerId="ADAL" clId="{4F1C10C1-F693-4B79-8383-441487A6BDB3}" dt="2024-05-01T18:48:20.020" v="185" actId="1076"/>
        <pc:sldMkLst>
          <pc:docMk/>
          <pc:sldMk cId="588731787" sldId="299"/>
        </pc:sldMkLst>
        <pc:picChg chg="mod modCrop">
          <ac:chgData name="Troy, Holly - TS IT Automation Architect" userId="64bdaf76-6693-4f19-9cdd-4c6de8f36927" providerId="ADAL" clId="{4F1C10C1-F693-4B79-8383-441487A6BDB3}" dt="2024-05-01T18:48:20.020" v="185" actId="1076"/>
          <ac:picMkLst>
            <pc:docMk/>
            <pc:sldMk cId="588731787" sldId="299"/>
            <ac:picMk id="5" creationId="{23DA9260-0C02-43CE-49F9-3EF8E965DB68}"/>
          </ac:picMkLst>
        </pc:picChg>
      </pc:sldChg>
      <pc:sldChg chg="modSp add mod">
        <pc:chgData name="Troy, Holly - TS IT Automation Architect" userId="64bdaf76-6693-4f19-9cdd-4c6de8f36927" providerId="ADAL" clId="{4F1C10C1-F693-4B79-8383-441487A6BDB3}" dt="2024-05-01T18:59:28.691" v="238" actId="1076"/>
        <pc:sldMkLst>
          <pc:docMk/>
          <pc:sldMk cId="81591711" sldId="300"/>
        </pc:sldMkLst>
        <pc:picChg chg="mod modCrop">
          <ac:chgData name="Troy, Holly - TS IT Automation Architect" userId="64bdaf76-6693-4f19-9cdd-4c6de8f36927" providerId="ADAL" clId="{4F1C10C1-F693-4B79-8383-441487A6BDB3}" dt="2024-05-01T18:59:28.691" v="238" actId="1076"/>
          <ac:picMkLst>
            <pc:docMk/>
            <pc:sldMk cId="81591711" sldId="300"/>
            <ac:picMk id="5" creationId="{23DA9260-0C02-43CE-49F9-3EF8E965DB68}"/>
          </ac:picMkLst>
        </pc:picChg>
      </pc:sldChg>
    </pc:docChg>
  </pc:docChgLst>
  <pc:docChgLst>
    <pc:chgData name="Troy, Holly - TS IT Automation Architect" userId="64bdaf76-6693-4f19-9cdd-4c6de8f36927" providerId="ADAL" clId="{DD6F978C-6506-4714-B075-6A04DB8836E1}"/>
    <pc:docChg chg="undo custSel addSld delSld modSld sldOrd">
      <pc:chgData name="Troy, Holly - TS IT Automation Architect" userId="64bdaf76-6693-4f19-9cdd-4c6de8f36927" providerId="ADAL" clId="{DD6F978C-6506-4714-B075-6A04DB8836E1}" dt="2024-02-14T22:51:26.816" v="4552" actId="14861"/>
      <pc:docMkLst>
        <pc:docMk/>
      </pc:docMkLst>
      <pc:sldChg chg="del">
        <pc:chgData name="Troy, Holly - TS IT Automation Architect" userId="64bdaf76-6693-4f19-9cdd-4c6de8f36927" providerId="ADAL" clId="{DD6F978C-6506-4714-B075-6A04DB8836E1}" dt="2024-02-06T15:39:22.077" v="0" actId="2696"/>
        <pc:sldMkLst>
          <pc:docMk/>
          <pc:sldMk cId="0" sldId="256"/>
        </pc:sldMkLst>
      </pc:sldChg>
      <pc:sldChg chg="modSp mod">
        <pc:chgData name="Troy, Holly - TS IT Automation Architect" userId="64bdaf76-6693-4f19-9cdd-4c6de8f36927" providerId="ADAL" clId="{DD6F978C-6506-4714-B075-6A04DB8836E1}" dt="2024-02-06T16:12:39.833" v="159" actId="20577"/>
        <pc:sldMkLst>
          <pc:docMk/>
          <pc:sldMk cId="0" sldId="257"/>
        </pc:sldMkLst>
        <pc:spChg chg="mod">
          <ac:chgData name="Troy, Holly - TS IT Automation Architect" userId="64bdaf76-6693-4f19-9cdd-4c6de8f36927" providerId="ADAL" clId="{DD6F978C-6506-4714-B075-6A04DB8836E1}" dt="2024-02-06T16:12:39.833" v="159" actId="20577"/>
          <ac:spMkLst>
            <pc:docMk/>
            <pc:sldMk cId="0" sldId="257"/>
            <ac:spMk id="110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6T16:10:31.697" v="49" actId="404"/>
          <ac:spMkLst>
            <pc:docMk/>
            <pc:sldMk cId="0" sldId="257"/>
            <ac:spMk id="111" creationId="{00000000-0000-0000-0000-000000000000}"/>
          </ac:spMkLst>
        </pc:spChg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58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59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60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61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62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63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64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65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66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67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68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69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70"/>
        </pc:sldMkLst>
      </pc:sldChg>
      <pc:sldChg chg="modSp add mod">
        <pc:chgData name="Troy, Holly - TS IT Automation Architect" userId="64bdaf76-6693-4f19-9cdd-4c6de8f36927" providerId="ADAL" clId="{DD6F978C-6506-4714-B075-6A04DB8836E1}" dt="2024-02-14T20:47:54.175" v="4263" actId="20577"/>
        <pc:sldMkLst>
          <pc:docMk/>
          <pc:sldMk cId="4072358993" sldId="271"/>
        </pc:sldMkLst>
        <pc:spChg chg="mod">
          <ac:chgData name="Troy, Holly - TS IT Automation Architect" userId="64bdaf76-6693-4f19-9cdd-4c6de8f36927" providerId="ADAL" clId="{DD6F978C-6506-4714-B075-6A04DB8836E1}" dt="2024-02-06T16:13:37.755" v="166" actId="20577"/>
          <ac:spMkLst>
            <pc:docMk/>
            <pc:sldMk cId="4072358993" sldId="271"/>
            <ac:spMk id="173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6T16:14:09.012" v="186" actId="20577"/>
          <ac:spMkLst>
            <pc:docMk/>
            <pc:sldMk cId="4072358993" sldId="271"/>
            <ac:spMk id="174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6T16:14:21.840" v="197" actId="20577"/>
          <ac:spMkLst>
            <pc:docMk/>
            <pc:sldMk cId="4072358993" sldId="271"/>
            <ac:spMk id="176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14T20:47:54.175" v="4263" actId="20577"/>
          <ac:spMkLst>
            <pc:docMk/>
            <pc:sldMk cId="4072358993" sldId="271"/>
            <ac:spMk id="178" creationId="{00000000-0000-0000-0000-000000000000}"/>
          </ac:spMkLst>
        </pc:spChg>
      </pc:sldChg>
      <pc:sldChg chg="modSp add mod">
        <pc:chgData name="Troy, Holly - TS IT Automation Architect" userId="64bdaf76-6693-4f19-9cdd-4c6de8f36927" providerId="ADAL" clId="{DD6F978C-6506-4714-B075-6A04DB8836E1}" dt="2024-02-14T20:49:46.343" v="4355" actId="404"/>
        <pc:sldMkLst>
          <pc:docMk/>
          <pc:sldMk cId="313010586" sldId="272"/>
        </pc:sldMkLst>
        <pc:spChg chg="mod">
          <ac:chgData name="Troy, Holly - TS IT Automation Architect" userId="64bdaf76-6693-4f19-9cdd-4c6de8f36927" providerId="ADAL" clId="{DD6F978C-6506-4714-B075-6A04DB8836E1}" dt="2024-02-09T19:02:03.442" v="3977" actId="5793"/>
          <ac:spMkLst>
            <pc:docMk/>
            <pc:sldMk cId="313010586" sldId="272"/>
            <ac:spMk id="173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6T16:25:49.133" v="697" actId="20577"/>
          <ac:spMkLst>
            <pc:docMk/>
            <pc:sldMk cId="313010586" sldId="272"/>
            <ac:spMk id="174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14T20:48:56.168" v="4274" actId="113"/>
          <ac:spMkLst>
            <pc:docMk/>
            <pc:sldMk cId="313010586" sldId="272"/>
            <ac:spMk id="176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14T20:49:46.343" v="4355" actId="404"/>
          <ac:spMkLst>
            <pc:docMk/>
            <pc:sldMk cId="313010586" sldId="272"/>
            <ac:spMk id="178" creationId="{00000000-0000-0000-0000-000000000000}"/>
          </ac:spMkLst>
        </pc:spChg>
      </pc:sldChg>
      <pc:sldChg chg="addSp delSp modSp add mod">
        <pc:chgData name="Troy, Holly - TS IT Automation Architect" userId="64bdaf76-6693-4f19-9cdd-4c6de8f36927" providerId="ADAL" clId="{DD6F978C-6506-4714-B075-6A04DB8836E1}" dt="2024-02-14T22:33:18.910" v="4383" actId="1076"/>
        <pc:sldMkLst>
          <pc:docMk/>
          <pc:sldMk cId="579899284" sldId="273"/>
        </pc:sldMkLst>
        <pc:spChg chg="add del mod">
          <ac:chgData name="Troy, Holly - TS IT Automation Architect" userId="64bdaf76-6693-4f19-9cdd-4c6de8f36927" providerId="ADAL" clId="{DD6F978C-6506-4714-B075-6A04DB8836E1}" dt="2024-02-09T20:32:28.440" v="4249" actId="478"/>
          <ac:spMkLst>
            <pc:docMk/>
            <pc:sldMk cId="579899284" sldId="273"/>
            <ac:spMk id="3" creationId="{25EF0B3F-452B-34E5-B97A-C075D92EB27B}"/>
          </ac:spMkLst>
        </pc:spChg>
        <pc:spChg chg="mod">
          <ac:chgData name="Troy, Holly - TS IT Automation Architect" userId="64bdaf76-6693-4f19-9cdd-4c6de8f36927" providerId="ADAL" clId="{DD6F978C-6506-4714-B075-6A04DB8836E1}" dt="2024-02-09T19:02:15.830" v="3995" actId="20577"/>
          <ac:spMkLst>
            <pc:docMk/>
            <pc:sldMk cId="579899284" sldId="273"/>
            <ac:spMk id="173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14T20:50:25.870" v="4356" actId="1076"/>
          <ac:spMkLst>
            <pc:docMk/>
            <pc:sldMk cId="579899284" sldId="273"/>
            <ac:spMk id="174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14T20:50:55.671" v="4364" actId="20577"/>
          <ac:spMkLst>
            <pc:docMk/>
            <pc:sldMk cId="579899284" sldId="273"/>
            <ac:spMk id="176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9T19:02:57.253" v="4105" actId="20577"/>
          <ac:spMkLst>
            <pc:docMk/>
            <pc:sldMk cId="579899284" sldId="273"/>
            <ac:spMk id="177" creationId="{00000000-0000-0000-0000-000000000000}"/>
          </ac:spMkLst>
        </pc:spChg>
        <pc:spChg chg="del">
          <ac:chgData name="Troy, Holly - TS IT Automation Architect" userId="64bdaf76-6693-4f19-9cdd-4c6de8f36927" providerId="ADAL" clId="{DD6F978C-6506-4714-B075-6A04DB8836E1}" dt="2024-02-09T20:32:25.999" v="4248" actId="478"/>
          <ac:spMkLst>
            <pc:docMk/>
            <pc:sldMk cId="579899284" sldId="273"/>
            <ac:spMk id="178" creationId="{00000000-0000-0000-0000-000000000000}"/>
          </ac:spMkLst>
        </pc:spChg>
        <pc:picChg chg="add del mod">
          <ac:chgData name="Troy, Holly - TS IT Automation Architect" userId="64bdaf76-6693-4f19-9cdd-4c6de8f36927" providerId="ADAL" clId="{DD6F978C-6506-4714-B075-6A04DB8836E1}" dt="2024-02-14T20:55:42.260" v="4367"/>
          <ac:picMkLst>
            <pc:docMk/>
            <pc:sldMk cId="579899284" sldId="273"/>
            <ac:picMk id="3" creationId="{FD5454E8-DF82-3F90-C591-D9C242468B14}"/>
          </ac:picMkLst>
        </pc:picChg>
        <pc:picChg chg="add del mod">
          <ac:chgData name="Troy, Holly - TS IT Automation Architect" userId="64bdaf76-6693-4f19-9cdd-4c6de8f36927" providerId="ADAL" clId="{DD6F978C-6506-4714-B075-6A04DB8836E1}" dt="2024-02-14T20:55:36.941" v="4365" actId="478"/>
          <ac:picMkLst>
            <pc:docMk/>
            <pc:sldMk cId="579899284" sldId="273"/>
            <ac:picMk id="4" creationId="{EF44E7AB-B907-8A7A-4393-F3509AEC983D}"/>
          </ac:picMkLst>
        </pc:picChg>
        <pc:picChg chg="add del mod ord">
          <ac:chgData name="Troy, Holly - TS IT Automation Architect" userId="64bdaf76-6693-4f19-9cdd-4c6de8f36927" providerId="ADAL" clId="{DD6F978C-6506-4714-B075-6A04DB8836E1}" dt="2024-02-14T22:32:58.434" v="4376" actId="478"/>
          <ac:picMkLst>
            <pc:docMk/>
            <pc:sldMk cId="579899284" sldId="273"/>
            <ac:picMk id="6" creationId="{B9583836-73BB-17E7-046A-0D1226DF20AC}"/>
          </ac:picMkLst>
        </pc:picChg>
        <pc:picChg chg="add mod ord">
          <ac:chgData name="Troy, Holly - TS IT Automation Architect" userId="64bdaf76-6693-4f19-9cdd-4c6de8f36927" providerId="ADAL" clId="{DD6F978C-6506-4714-B075-6A04DB8836E1}" dt="2024-02-14T22:33:18.910" v="4383" actId="1076"/>
          <ac:picMkLst>
            <pc:docMk/>
            <pc:sldMk cId="579899284" sldId="273"/>
            <ac:picMk id="8" creationId="{5C11286B-C42D-74D0-A04C-87F97797596F}"/>
          </ac:picMkLst>
        </pc:picChg>
      </pc:sldChg>
      <pc:sldChg chg="addSp delSp modSp add del mod ord">
        <pc:chgData name="Troy, Holly - TS IT Automation Architect" userId="64bdaf76-6693-4f19-9cdd-4c6de8f36927" providerId="ADAL" clId="{DD6F978C-6506-4714-B075-6A04DB8836E1}" dt="2024-02-09T20:32:59.923" v="4256" actId="2696"/>
        <pc:sldMkLst>
          <pc:docMk/>
          <pc:sldMk cId="3478266540" sldId="274"/>
        </pc:sldMkLst>
        <pc:spChg chg="mod">
          <ac:chgData name="Troy, Holly - TS IT Automation Architect" userId="64bdaf76-6693-4f19-9cdd-4c6de8f36927" providerId="ADAL" clId="{DD6F978C-6506-4714-B075-6A04DB8836E1}" dt="2024-02-06T23:27:34.542" v="1380" actId="20577"/>
          <ac:spMkLst>
            <pc:docMk/>
            <pc:sldMk cId="3478266540" sldId="274"/>
            <ac:spMk id="166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9T19:04:32.293" v="4146" actId="20577"/>
          <ac:spMkLst>
            <pc:docMk/>
            <pc:sldMk cId="3478266540" sldId="274"/>
            <ac:spMk id="168" creationId="{00000000-0000-0000-0000-000000000000}"/>
          </ac:spMkLst>
        </pc:spChg>
        <pc:picChg chg="add del mod">
          <ac:chgData name="Troy, Holly - TS IT Automation Architect" userId="64bdaf76-6693-4f19-9cdd-4c6de8f36927" providerId="ADAL" clId="{DD6F978C-6506-4714-B075-6A04DB8836E1}" dt="2024-02-09T20:32:33.229" v="4250" actId="21"/>
          <ac:picMkLst>
            <pc:docMk/>
            <pc:sldMk cId="3478266540" sldId="274"/>
            <ac:picMk id="2" creationId="{DEAC3CC1-DC7F-1DFC-1A75-E34C28F3125E}"/>
          </ac:picMkLst>
        </pc:picChg>
      </pc:sldChg>
      <pc:sldChg chg="addSp delSp modSp add mod modNotesTx">
        <pc:chgData name="Troy, Holly - TS IT Automation Architect" userId="64bdaf76-6693-4f19-9cdd-4c6de8f36927" providerId="ADAL" clId="{DD6F978C-6506-4714-B075-6A04DB8836E1}" dt="2024-02-14T22:35:58.555" v="4475" actId="14861"/>
        <pc:sldMkLst>
          <pc:docMk/>
          <pc:sldMk cId="2351359143" sldId="275"/>
        </pc:sldMkLst>
        <pc:spChg chg="add del">
          <ac:chgData name="Troy, Holly - TS IT Automation Architect" userId="64bdaf76-6693-4f19-9cdd-4c6de8f36927" providerId="ADAL" clId="{DD6F978C-6506-4714-B075-6A04DB8836E1}" dt="2024-02-14T22:35:34.063" v="4473" actId="11529"/>
          <ac:spMkLst>
            <pc:docMk/>
            <pc:sldMk cId="2351359143" sldId="275"/>
            <ac:spMk id="2" creationId="{99D6E10A-BDDC-8264-42AF-A8FEAE331151}"/>
          </ac:spMkLst>
        </pc:spChg>
        <pc:spChg chg="add">
          <ac:chgData name="Troy, Holly - TS IT Automation Architect" userId="64bdaf76-6693-4f19-9cdd-4c6de8f36927" providerId="ADAL" clId="{DD6F978C-6506-4714-B075-6A04DB8836E1}" dt="2024-02-06T23:35:42.827" v="1500"/>
          <ac:spMkLst>
            <pc:docMk/>
            <pc:sldMk cId="2351359143" sldId="275"/>
            <ac:spMk id="6" creationId="{1513F23D-C5A8-E30B-2966-D9CC9AE78537}"/>
          </ac:spMkLst>
        </pc:spChg>
        <pc:spChg chg="add mod">
          <ac:chgData name="Troy, Holly - TS IT Automation Architect" userId="64bdaf76-6693-4f19-9cdd-4c6de8f36927" providerId="ADAL" clId="{DD6F978C-6506-4714-B075-6A04DB8836E1}" dt="2024-02-06T23:36:26.941" v="1503"/>
          <ac:spMkLst>
            <pc:docMk/>
            <pc:sldMk cId="2351359143" sldId="275"/>
            <ac:spMk id="7" creationId="{B68C1B07-D6C2-7A3B-1ECA-CF2A6C9327B5}"/>
          </ac:spMkLst>
        </pc:spChg>
        <pc:spChg chg="add mod ord">
          <ac:chgData name="Troy, Holly - TS IT Automation Architect" userId="64bdaf76-6693-4f19-9cdd-4c6de8f36927" providerId="ADAL" clId="{DD6F978C-6506-4714-B075-6A04DB8836E1}" dt="2024-02-06T23:44:54.814" v="1612" actId="1076"/>
          <ac:spMkLst>
            <pc:docMk/>
            <pc:sldMk cId="2351359143" sldId="275"/>
            <ac:spMk id="10" creationId="{14EBE943-3218-BE06-67B9-F12640585C94}"/>
          </ac:spMkLst>
        </pc:spChg>
        <pc:spChg chg="mod">
          <ac:chgData name="Troy, Holly - TS IT Automation Architect" userId="64bdaf76-6693-4f19-9cdd-4c6de8f36927" providerId="ADAL" clId="{DD6F978C-6506-4714-B075-6A04DB8836E1}" dt="2024-02-06T23:31:03.749" v="1435" actId="313"/>
          <ac:spMkLst>
            <pc:docMk/>
            <pc:sldMk cId="2351359143" sldId="275"/>
            <ac:spMk id="173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6T23:31:09.738" v="1446" actId="20577"/>
          <ac:spMkLst>
            <pc:docMk/>
            <pc:sldMk cId="2351359143" sldId="275"/>
            <ac:spMk id="174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14T22:35:12.097" v="4471" actId="20577"/>
          <ac:spMkLst>
            <pc:docMk/>
            <pc:sldMk cId="2351359143" sldId="275"/>
            <ac:spMk id="176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6T23:45:20.509" v="1619" actId="207"/>
          <ac:spMkLst>
            <pc:docMk/>
            <pc:sldMk cId="2351359143" sldId="275"/>
            <ac:spMk id="178" creationId="{00000000-0000-0000-0000-000000000000}"/>
          </ac:spMkLst>
        </pc:spChg>
        <pc:picChg chg="add mod">
          <ac:chgData name="Troy, Holly - TS IT Automation Architect" userId="64bdaf76-6693-4f19-9cdd-4c6de8f36927" providerId="ADAL" clId="{DD6F978C-6506-4714-B075-6A04DB8836E1}" dt="2024-02-06T23:39:56.339" v="1581" actId="1076"/>
          <ac:picMkLst>
            <pc:docMk/>
            <pc:sldMk cId="2351359143" sldId="275"/>
            <ac:picMk id="3" creationId="{AE95A336-2CE0-6206-AD81-AACF1614FEFB}"/>
          </ac:picMkLst>
        </pc:picChg>
        <pc:picChg chg="add del mod">
          <ac:chgData name="Troy, Holly - TS IT Automation Architect" userId="64bdaf76-6693-4f19-9cdd-4c6de8f36927" providerId="ADAL" clId="{DD6F978C-6506-4714-B075-6A04DB8836E1}" dt="2024-02-06T23:43:29.345" v="1591" actId="478"/>
          <ac:picMkLst>
            <pc:docMk/>
            <pc:sldMk cId="2351359143" sldId="275"/>
            <ac:picMk id="5" creationId="{C238E01A-4DCB-4327-DA19-8A3E531FA648}"/>
          </ac:picMkLst>
        </pc:picChg>
        <pc:picChg chg="add mod">
          <ac:chgData name="Troy, Holly - TS IT Automation Architect" userId="64bdaf76-6693-4f19-9cdd-4c6de8f36927" providerId="ADAL" clId="{DD6F978C-6506-4714-B075-6A04DB8836E1}" dt="2024-02-06T23:38:01.211" v="1572" actId="1076"/>
          <ac:picMkLst>
            <pc:docMk/>
            <pc:sldMk cId="2351359143" sldId="275"/>
            <ac:picMk id="9" creationId="{68A4DB0A-B97B-AF40-0B20-B029D031C02E}"/>
          </ac:picMkLst>
        </pc:picChg>
        <pc:picChg chg="add mod">
          <ac:chgData name="Troy, Holly - TS IT Automation Architect" userId="64bdaf76-6693-4f19-9cdd-4c6de8f36927" providerId="ADAL" clId="{DD6F978C-6506-4714-B075-6A04DB8836E1}" dt="2024-02-14T22:35:58.555" v="4475" actId="14861"/>
          <ac:picMkLst>
            <pc:docMk/>
            <pc:sldMk cId="2351359143" sldId="275"/>
            <ac:picMk id="12" creationId="{DA7F437F-E107-A8BA-FDB4-D6813E52A673}"/>
          </ac:picMkLst>
        </pc:picChg>
      </pc:sldChg>
      <pc:sldChg chg="addSp delSp modSp add mod modNotesTx">
        <pc:chgData name="Troy, Holly - TS IT Automation Architect" userId="64bdaf76-6693-4f19-9cdd-4c6de8f36927" providerId="ADAL" clId="{DD6F978C-6506-4714-B075-6A04DB8836E1}" dt="2024-02-08T21:55:23.050" v="2319" actId="1038"/>
        <pc:sldMkLst>
          <pc:docMk/>
          <pc:sldMk cId="3240006474" sldId="276"/>
        </pc:sldMkLst>
        <pc:spChg chg="add del mod">
          <ac:chgData name="Troy, Holly - TS IT Automation Architect" userId="64bdaf76-6693-4f19-9cdd-4c6de8f36927" providerId="ADAL" clId="{DD6F978C-6506-4714-B075-6A04DB8836E1}" dt="2024-02-07T00:00:26.345" v="1756" actId="478"/>
          <ac:spMkLst>
            <pc:docMk/>
            <pc:sldMk cId="3240006474" sldId="276"/>
            <ac:spMk id="4" creationId="{7C6A2FFA-6012-447E-1BD2-DCA9D1B9CEC9}"/>
          </ac:spMkLst>
        </pc:spChg>
        <pc:spChg chg="mod">
          <ac:chgData name="Troy, Holly - TS IT Automation Architect" userId="64bdaf76-6693-4f19-9cdd-4c6de8f36927" providerId="ADAL" clId="{DD6F978C-6506-4714-B075-6A04DB8836E1}" dt="2024-02-07T00:01:54.380" v="1764" actId="14100"/>
          <ac:spMkLst>
            <pc:docMk/>
            <pc:sldMk cId="3240006474" sldId="276"/>
            <ac:spMk id="10" creationId="{14EBE943-3218-BE06-67B9-F12640585C94}"/>
          </ac:spMkLst>
        </pc:spChg>
        <pc:spChg chg="mod">
          <ac:chgData name="Troy, Holly - TS IT Automation Architect" userId="64bdaf76-6693-4f19-9cdd-4c6de8f36927" providerId="ADAL" clId="{DD6F978C-6506-4714-B075-6A04DB8836E1}" dt="2024-02-06T23:59:47.764" v="1747" actId="20577"/>
          <ac:spMkLst>
            <pc:docMk/>
            <pc:sldMk cId="3240006474" sldId="276"/>
            <ac:spMk id="174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6T23:59:58.034" v="1748" actId="6549"/>
          <ac:spMkLst>
            <pc:docMk/>
            <pc:sldMk cId="3240006474" sldId="276"/>
            <ac:spMk id="176" creationId="{00000000-0000-0000-0000-000000000000}"/>
          </ac:spMkLst>
        </pc:spChg>
        <pc:spChg chg="del mod">
          <ac:chgData name="Troy, Holly - TS IT Automation Architect" userId="64bdaf76-6693-4f19-9cdd-4c6de8f36927" providerId="ADAL" clId="{DD6F978C-6506-4714-B075-6A04DB8836E1}" dt="2024-02-07T00:00:20.893" v="1755" actId="478"/>
          <ac:spMkLst>
            <pc:docMk/>
            <pc:sldMk cId="3240006474" sldId="276"/>
            <ac:spMk id="178" creationId="{00000000-0000-0000-0000-000000000000}"/>
          </ac:spMkLst>
        </pc:spChg>
        <pc:picChg chg="del">
          <ac:chgData name="Troy, Holly - TS IT Automation Architect" userId="64bdaf76-6693-4f19-9cdd-4c6de8f36927" providerId="ADAL" clId="{DD6F978C-6506-4714-B075-6A04DB8836E1}" dt="2024-02-07T00:00:07.085" v="1751" actId="478"/>
          <ac:picMkLst>
            <pc:docMk/>
            <pc:sldMk cId="3240006474" sldId="276"/>
            <ac:picMk id="3" creationId="{AE95A336-2CE0-6206-AD81-AACF1614FEFB}"/>
          </ac:picMkLst>
        </pc:picChg>
        <pc:picChg chg="del">
          <ac:chgData name="Troy, Holly - TS IT Automation Architect" userId="64bdaf76-6693-4f19-9cdd-4c6de8f36927" providerId="ADAL" clId="{DD6F978C-6506-4714-B075-6A04DB8836E1}" dt="2024-02-07T00:00:02.794" v="1749" actId="478"/>
          <ac:picMkLst>
            <pc:docMk/>
            <pc:sldMk cId="3240006474" sldId="276"/>
            <ac:picMk id="9" creationId="{68A4DB0A-B97B-AF40-0B20-B029D031C02E}"/>
          </ac:picMkLst>
        </pc:picChg>
        <pc:picChg chg="del">
          <ac:chgData name="Troy, Holly - TS IT Automation Architect" userId="64bdaf76-6693-4f19-9cdd-4c6de8f36927" providerId="ADAL" clId="{DD6F978C-6506-4714-B075-6A04DB8836E1}" dt="2024-02-07T00:00:04.993" v="1750" actId="478"/>
          <ac:picMkLst>
            <pc:docMk/>
            <pc:sldMk cId="3240006474" sldId="276"/>
            <ac:picMk id="12" creationId="{DA7F437F-E107-A8BA-FDB4-D6813E52A673}"/>
          </ac:picMkLst>
        </pc:picChg>
        <pc:picChg chg="add mod">
          <ac:chgData name="Troy, Holly - TS IT Automation Architect" userId="64bdaf76-6693-4f19-9cdd-4c6de8f36927" providerId="ADAL" clId="{DD6F978C-6506-4714-B075-6A04DB8836E1}" dt="2024-02-08T21:55:23.050" v="2319" actId="1038"/>
          <ac:picMkLst>
            <pc:docMk/>
            <pc:sldMk cId="3240006474" sldId="276"/>
            <ac:picMk id="2050" creationId="{F3962578-9EB6-C556-F4F0-B541AFB21A7D}"/>
          </ac:picMkLst>
        </pc:picChg>
      </pc:sldChg>
      <pc:sldChg chg="addSp delSp modSp add mod">
        <pc:chgData name="Troy, Holly - TS IT Automation Architect" userId="64bdaf76-6693-4f19-9cdd-4c6de8f36927" providerId="ADAL" clId="{DD6F978C-6506-4714-B075-6A04DB8836E1}" dt="2024-02-08T22:10:34.598" v="2700" actId="6549"/>
        <pc:sldMkLst>
          <pc:docMk/>
          <pc:sldMk cId="2725798611" sldId="277"/>
        </pc:sldMkLst>
        <pc:spChg chg="add mod">
          <ac:chgData name="Troy, Holly - TS IT Automation Architect" userId="64bdaf76-6693-4f19-9cdd-4c6de8f36927" providerId="ADAL" clId="{DD6F978C-6506-4714-B075-6A04DB8836E1}" dt="2024-02-08T22:10:34.598" v="2700" actId="6549"/>
          <ac:spMkLst>
            <pc:docMk/>
            <pc:sldMk cId="2725798611" sldId="277"/>
            <ac:spMk id="4" creationId="{3938D283-F734-19F8-7190-CF71D381E9A2}"/>
          </ac:spMkLst>
        </pc:spChg>
        <pc:picChg chg="add mod">
          <ac:chgData name="Troy, Holly - TS IT Automation Architect" userId="64bdaf76-6693-4f19-9cdd-4c6de8f36927" providerId="ADAL" clId="{DD6F978C-6506-4714-B075-6A04DB8836E1}" dt="2024-02-08T21:56:40.722" v="2324" actId="14100"/>
          <ac:picMkLst>
            <pc:docMk/>
            <pc:sldMk cId="2725798611" sldId="277"/>
            <ac:picMk id="3" creationId="{58FF9545-6820-9BF4-A04F-FB8CC61D5A24}"/>
          </ac:picMkLst>
        </pc:picChg>
        <pc:picChg chg="del">
          <ac:chgData name="Troy, Holly - TS IT Automation Architect" userId="64bdaf76-6693-4f19-9cdd-4c6de8f36927" providerId="ADAL" clId="{DD6F978C-6506-4714-B075-6A04DB8836E1}" dt="2024-02-07T00:07:35.416" v="1853" actId="478"/>
          <ac:picMkLst>
            <pc:docMk/>
            <pc:sldMk cId="2725798611" sldId="277"/>
            <ac:picMk id="2050" creationId="{F3962578-9EB6-C556-F4F0-B541AFB21A7D}"/>
          </ac:picMkLst>
        </pc:picChg>
      </pc:sldChg>
      <pc:sldChg chg="addSp delSp modSp add mod">
        <pc:chgData name="Troy, Holly - TS IT Automation Architect" userId="64bdaf76-6693-4f19-9cdd-4c6de8f36927" providerId="ADAL" clId="{DD6F978C-6506-4714-B075-6A04DB8836E1}" dt="2024-02-07T00:15:36.030" v="2020" actId="20577"/>
        <pc:sldMkLst>
          <pc:docMk/>
          <pc:sldMk cId="2583055067" sldId="278"/>
        </pc:sldMkLst>
        <pc:spChg chg="mod">
          <ac:chgData name="Troy, Holly - TS IT Automation Architect" userId="64bdaf76-6693-4f19-9cdd-4c6de8f36927" providerId="ADAL" clId="{DD6F978C-6506-4714-B075-6A04DB8836E1}" dt="2024-02-07T00:15:36.030" v="2020" actId="20577"/>
          <ac:spMkLst>
            <pc:docMk/>
            <pc:sldMk cId="2583055067" sldId="278"/>
            <ac:spMk id="166" creationId="{00000000-0000-0000-0000-000000000000}"/>
          </ac:spMkLst>
        </pc:spChg>
        <pc:picChg chg="add mod">
          <ac:chgData name="Troy, Holly - TS IT Automation Architect" userId="64bdaf76-6693-4f19-9cdd-4c6de8f36927" providerId="ADAL" clId="{DD6F978C-6506-4714-B075-6A04DB8836E1}" dt="2024-02-07T00:13:23.564" v="1992" actId="1076"/>
          <ac:picMkLst>
            <pc:docMk/>
            <pc:sldMk cId="2583055067" sldId="278"/>
            <ac:picMk id="3" creationId="{CF98B5F3-538E-CDFD-56C5-17ECA3303115}"/>
          </ac:picMkLst>
        </pc:picChg>
        <pc:picChg chg="add mod">
          <ac:chgData name="Troy, Holly - TS IT Automation Architect" userId="64bdaf76-6693-4f19-9cdd-4c6de8f36927" providerId="ADAL" clId="{DD6F978C-6506-4714-B075-6A04DB8836E1}" dt="2024-02-07T00:13:42.333" v="2004" actId="1038"/>
          <ac:picMkLst>
            <pc:docMk/>
            <pc:sldMk cId="2583055067" sldId="278"/>
            <ac:picMk id="5" creationId="{B0C1091B-F0CB-F0DE-15B0-067736D08853}"/>
          </ac:picMkLst>
        </pc:picChg>
        <pc:picChg chg="add del mod">
          <ac:chgData name="Troy, Holly - TS IT Automation Architect" userId="64bdaf76-6693-4f19-9cdd-4c6de8f36927" providerId="ADAL" clId="{DD6F978C-6506-4714-B075-6A04DB8836E1}" dt="2024-02-07T00:14:26.792" v="2006" actId="478"/>
          <ac:picMkLst>
            <pc:docMk/>
            <pc:sldMk cId="2583055067" sldId="278"/>
            <ac:picMk id="7" creationId="{82F581EB-B23E-28FF-D1E6-3468B7C95A4A}"/>
          </ac:picMkLst>
        </pc:picChg>
        <pc:picChg chg="add mod">
          <ac:chgData name="Troy, Holly - TS IT Automation Architect" userId="64bdaf76-6693-4f19-9cdd-4c6de8f36927" providerId="ADAL" clId="{DD6F978C-6506-4714-B075-6A04DB8836E1}" dt="2024-02-07T00:13:36.251" v="1997" actId="14100"/>
          <ac:picMkLst>
            <pc:docMk/>
            <pc:sldMk cId="2583055067" sldId="278"/>
            <ac:picMk id="9" creationId="{E9B06696-E7AB-F731-B3B3-676453D65E6D}"/>
          </ac:picMkLst>
        </pc:picChg>
        <pc:picChg chg="add mod">
          <ac:chgData name="Troy, Holly - TS IT Automation Architect" userId="64bdaf76-6693-4f19-9cdd-4c6de8f36927" providerId="ADAL" clId="{DD6F978C-6506-4714-B075-6A04DB8836E1}" dt="2024-02-07T00:15:08.883" v="2010" actId="14861"/>
          <ac:picMkLst>
            <pc:docMk/>
            <pc:sldMk cId="2583055067" sldId="278"/>
            <ac:picMk id="11" creationId="{8BA6D1B6-2455-C2E8-503C-511C9F212EA9}"/>
          </ac:picMkLst>
        </pc:picChg>
      </pc:sldChg>
      <pc:sldChg chg="modSp add mod ord">
        <pc:chgData name="Troy, Holly - TS IT Automation Architect" userId="64bdaf76-6693-4f19-9cdd-4c6de8f36927" providerId="ADAL" clId="{DD6F978C-6506-4714-B075-6A04DB8836E1}" dt="2024-02-14T22:34:50.264" v="4461" actId="400"/>
        <pc:sldMkLst>
          <pc:docMk/>
          <pc:sldMk cId="2131448043" sldId="279"/>
        </pc:sldMkLst>
        <pc:spChg chg="mod">
          <ac:chgData name="Troy, Holly - TS IT Automation Architect" userId="64bdaf76-6693-4f19-9cdd-4c6de8f36927" providerId="ADAL" clId="{DD6F978C-6506-4714-B075-6A04DB8836E1}" dt="2024-02-09T19:05:01.547" v="4202" actId="20577"/>
          <ac:spMkLst>
            <pc:docMk/>
            <pc:sldMk cId="2131448043" sldId="279"/>
            <ac:spMk id="173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14T22:34:50.264" v="4461" actId="400"/>
          <ac:spMkLst>
            <pc:docMk/>
            <pc:sldMk cId="2131448043" sldId="279"/>
            <ac:spMk id="174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8T21:53:14.767" v="2051" actId="20577"/>
          <ac:spMkLst>
            <pc:docMk/>
            <pc:sldMk cId="2131448043" sldId="279"/>
            <ac:spMk id="176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14T22:33:41.928" v="4391" actId="403"/>
          <ac:spMkLst>
            <pc:docMk/>
            <pc:sldMk cId="2131448043" sldId="279"/>
            <ac:spMk id="178" creationId="{00000000-0000-0000-0000-000000000000}"/>
          </ac:spMkLst>
        </pc:spChg>
      </pc:sldChg>
      <pc:sldChg chg="addSp delSp modSp add mod">
        <pc:chgData name="Troy, Holly - TS IT Automation Architect" userId="64bdaf76-6693-4f19-9cdd-4c6de8f36927" providerId="ADAL" clId="{DD6F978C-6506-4714-B075-6A04DB8836E1}" dt="2024-02-08T22:26:29.185" v="3161" actId="20577"/>
        <pc:sldMkLst>
          <pc:docMk/>
          <pc:sldMk cId="2660920107" sldId="280"/>
        </pc:sldMkLst>
        <pc:spChg chg="add del mod">
          <ac:chgData name="Troy, Holly - TS IT Automation Architect" userId="64bdaf76-6693-4f19-9cdd-4c6de8f36927" providerId="ADAL" clId="{DD6F978C-6506-4714-B075-6A04DB8836E1}" dt="2024-02-08T22:13:34.825" v="2718" actId="14100"/>
          <ac:spMkLst>
            <pc:docMk/>
            <pc:sldMk cId="2660920107" sldId="280"/>
            <ac:spMk id="10" creationId="{14EBE943-3218-BE06-67B9-F12640585C94}"/>
          </ac:spMkLst>
        </pc:spChg>
        <pc:spChg chg="add del mod">
          <ac:chgData name="Troy, Holly - TS IT Automation Architect" userId="64bdaf76-6693-4f19-9cdd-4c6de8f36927" providerId="ADAL" clId="{DD6F978C-6506-4714-B075-6A04DB8836E1}" dt="2024-02-08T22:21:08.505" v="2843" actId="478"/>
          <ac:spMkLst>
            <pc:docMk/>
            <pc:sldMk cId="2660920107" sldId="280"/>
            <ac:spMk id="13" creationId="{13DF02C6-130C-F0A4-4D3C-D633837C317A}"/>
          </ac:spMkLst>
        </pc:spChg>
        <pc:spChg chg="add mod">
          <ac:chgData name="Troy, Holly - TS IT Automation Architect" userId="64bdaf76-6693-4f19-9cdd-4c6de8f36927" providerId="ADAL" clId="{DD6F978C-6506-4714-B075-6A04DB8836E1}" dt="2024-02-08T22:22:06.158" v="2858" actId="1037"/>
          <ac:spMkLst>
            <pc:docMk/>
            <pc:sldMk cId="2660920107" sldId="280"/>
            <ac:spMk id="14" creationId="{E2C394F2-0C88-020F-9199-698018E659F0}"/>
          </ac:spMkLst>
        </pc:spChg>
        <pc:spChg chg="add mod">
          <ac:chgData name="Troy, Holly - TS IT Automation Architect" userId="64bdaf76-6693-4f19-9cdd-4c6de8f36927" providerId="ADAL" clId="{DD6F978C-6506-4714-B075-6A04DB8836E1}" dt="2024-02-08T22:22:35.181" v="2933" actId="20577"/>
          <ac:spMkLst>
            <pc:docMk/>
            <pc:sldMk cId="2660920107" sldId="280"/>
            <ac:spMk id="17" creationId="{EDAFFE1A-B5F0-823B-CC07-D5FA83E7750E}"/>
          </ac:spMkLst>
        </pc:spChg>
        <pc:spChg chg="add mod">
          <ac:chgData name="Troy, Holly - TS IT Automation Architect" userId="64bdaf76-6693-4f19-9cdd-4c6de8f36927" providerId="ADAL" clId="{DD6F978C-6506-4714-B075-6A04DB8836E1}" dt="2024-02-08T22:22:51.620" v="2937" actId="20577"/>
          <ac:spMkLst>
            <pc:docMk/>
            <pc:sldMk cId="2660920107" sldId="280"/>
            <ac:spMk id="18" creationId="{11916478-252B-4861-686A-71AB8E69F2A3}"/>
          </ac:spMkLst>
        </pc:spChg>
        <pc:spChg chg="add mod">
          <ac:chgData name="Troy, Holly - TS IT Automation Architect" userId="64bdaf76-6693-4f19-9cdd-4c6de8f36927" providerId="ADAL" clId="{DD6F978C-6506-4714-B075-6A04DB8836E1}" dt="2024-02-08T22:26:29.185" v="3161" actId="20577"/>
          <ac:spMkLst>
            <pc:docMk/>
            <pc:sldMk cId="2660920107" sldId="280"/>
            <ac:spMk id="19" creationId="{7EA29352-6925-ECFE-96DC-BDD5526627AC}"/>
          </ac:spMkLst>
        </pc:spChg>
        <pc:spChg chg="mod">
          <ac:chgData name="Troy, Holly - TS IT Automation Architect" userId="64bdaf76-6693-4f19-9cdd-4c6de8f36927" providerId="ADAL" clId="{DD6F978C-6506-4714-B075-6A04DB8836E1}" dt="2024-02-08T22:14:15.768" v="2808" actId="20577"/>
          <ac:spMkLst>
            <pc:docMk/>
            <pc:sldMk cId="2660920107" sldId="280"/>
            <ac:spMk id="174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8T22:24:05.173" v="3151" actId="20577"/>
          <ac:spMkLst>
            <pc:docMk/>
            <pc:sldMk cId="2660920107" sldId="280"/>
            <ac:spMk id="176" creationId="{00000000-0000-0000-0000-000000000000}"/>
          </ac:spMkLst>
        </pc:spChg>
        <pc:picChg chg="add mod">
          <ac:chgData name="Troy, Holly - TS IT Automation Architect" userId="64bdaf76-6693-4f19-9cdd-4c6de8f36927" providerId="ADAL" clId="{DD6F978C-6506-4714-B075-6A04DB8836E1}" dt="2024-02-08T22:14:20.377" v="2809" actId="1076"/>
          <ac:picMkLst>
            <pc:docMk/>
            <pc:sldMk cId="2660920107" sldId="280"/>
            <ac:picMk id="3" creationId="{24D13051-7B71-AC88-BAB5-D722B887CAC9}"/>
          </ac:picMkLst>
        </pc:picChg>
        <pc:picChg chg="add mod">
          <ac:chgData name="Troy, Holly - TS IT Automation Architect" userId="64bdaf76-6693-4f19-9cdd-4c6de8f36927" providerId="ADAL" clId="{DD6F978C-6506-4714-B075-6A04DB8836E1}" dt="2024-02-08T22:14:49.497" v="2818" actId="1076"/>
          <ac:picMkLst>
            <pc:docMk/>
            <pc:sldMk cId="2660920107" sldId="280"/>
            <ac:picMk id="5" creationId="{551F777D-7C47-22DF-0979-DC87D105252F}"/>
          </ac:picMkLst>
        </pc:picChg>
        <pc:picChg chg="add mod">
          <ac:chgData name="Troy, Holly - TS IT Automation Architect" userId="64bdaf76-6693-4f19-9cdd-4c6de8f36927" providerId="ADAL" clId="{DD6F978C-6506-4714-B075-6A04DB8836E1}" dt="2024-02-08T22:15:15.610" v="2825" actId="1076"/>
          <ac:picMkLst>
            <pc:docMk/>
            <pc:sldMk cId="2660920107" sldId="280"/>
            <ac:picMk id="9" creationId="{F8A8331E-DECC-F6EF-0792-0B47CBC2AEA3}"/>
          </ac:picMkLst>
        </pc:picChg>
        <pc:picChg chg="add mod">
          <ac:chgData name="Troy, Holly - TS IT Automation Architect" userId="64bdaf76-6693-4f19-9cdd-4c6de8f36927" providerId="ADAL" clId="{DD6F978C-6506-4714-B075-6A04DB8836E1}" dt="2024-02-08T22:18:52.728" v="2831" actId="14100"/>
          <ac:picMkLst>
            <pc:docMk/>
            <pc:sldMk cId="2660920107" sldId="280"/>
            <ac:picMk id="12" creationId="{221FBCE7-741B-5F20-E5ED-89ECA631D461}"/>
          </ac:picMkLst>
        </pc:picChg>
        <pc:picChg chg="add del">
          <ac:chgData name="Troy, Holly - TS IT Automation Architect" userId="64bdaf76-6693-4f19-9cdd-4c6de8f36927" providerId="ADAL" clId="{DD6F978C-6506-4714-B075-6A04DB8836E1}" dt="2024-02-08T22:22:13.024" v="2860" actId="22"/>
          <ac:picMkLst>
            <pc:docMk/>
            <pc:sldMk cId="2660920107" sldId="280"/>
            <ac:picMk id="16" creationId="{BF974319-816D-7BE1-E2EC-7D2C2B906A22}"/>
          </ac:picMkLst>
        </pc:picChg>
        <pc:picChg chg="del">
          <ac:chgData name="Troy, Holly - TS IT Automation Architect" userId="64bdaf76-6693-4f19-9cdd-4c6de8f36927" providerId="ADAL" clId="{DD6F978C-6506-4714-B075-6A04DB8836E1}" dt="2024-02-08T22:10:55.086" v="2702" actId="478"/>
          <ac:picMkLst>
            <pc:docMk/>
            <pc:sldMk cId="2660920107" sldId="280"/>
            <ac:picMk id="2050" creationId="{F3962578-9EB6-C556-F4F0-B541AFB21A7D}"/>
          </ac:picMkLst>
        </pc:picChg>
      </pc:sldChg>
      <pc:sldChg chg="addSp delSp modSp add mod">
        <pc:chgData name="Troy, Holly - TS IT Automation Architect" userId="64bdaf76-6693-4f19-9cdd-4c6de8f36927" providerId="ADAL" clId="{DD6F978C-6506-4714-B075-6A04DB8836E1}" dt="2024-02-08T22:44:08.854" v="3267" actId="20577"/>
        <pc:sldMkLst>
          <pc:docMk/>
          <pc:sldMk cId="2864653420" sldId="281"/>
        </pc:sldMkLst>
        <pc:spChg chg="mod">
          <ac:chgData name="Troy, Holly - TS IT Automation Architect" userId="64bdaf76-6693-4f19-9cdd-4c6de8f36927" providerId="ADAL" clId="{DD6F978C-6506-4714-B075-6A04DB8836E1}" dt="2024-02-08T22:37:47.688" v="3174" actId="14100"/>
          <ac:spMkLst>
            <pc:docMk/>
            <pc:sldMk cId="2864653420" sldId="281"/>
            <ac:spMk id="10" creationId="{14EBE943-3218-BE06-67B9-F12640585C94}"/>
          </ac:spMkLst>
        </pc:spChg>
        <pc:spChg chg="del">
          <ac:chgData name="Troy, Holly - TS IT Automation Architect" userId="64bdaf76-6693-4f19-9cdd-4c6de8f36927" providerId="ADAL" clId="{DD6F978C-6506-4714-B075-6A04DB8836E1}" dt="2024-02-08T22:26:21.741" v="3160" actId="478"/>
          <ac:spMkLst>
            <pc:docMk/>
            <pc:sldMk cId="2864653420" sldId="281"/>
            <ac:spMk id="14" creationId="{E2C394F2-0C88-020F-9199-698018E659F0}"/>
          </ac:spMkLst>
        </pc:spChg>
        <pc:spChg chg="del">
          <ac:chgData name="Troy, Holly - TS IT Automation Architect" userId="64bdaf76-6693-4f19-9cdd-4c6de8f36927" providerId="ADAL" clId="{DD6F978C-6506-4714-B075-6A04DB8836E1}" dt="2024-02-08T22:26:18.992" v="3159" actId="478"/>
          <ac:spMkLst>
            <pc:docMk/>
            <pc:sldMk cId="2864653420" sldId="281"/>
            <ac:spMk id="17" creationId="{EDAFFE1A-B5F0-823B-CC07-D5FA83E7750E}"/>
          </ac:spMkLst>
        </pc:spChg>
        <pc:spChg chg="del">
          <ac:chgData name="Troy, Holly - TS IT Automation Architect" userId="64bdaf76-6693-4f19-9cdd-4c6de8f36927" providerId="ADAL" clId="{DD6F978C-6506-4714-B075-6A04DB8836E1}" dt="2024-02-08T22:26:18.992" v="3159" actId="478"/>
          <ac:spMkLst>
            <pc:docMk/>
            <pc:sldMk cId="2864653420" sldId="281"/>
            <ac:spMk id="18" creationId="{11916478-252B-4861-686A-71AB8E69F2A3}"/>
          </ac:spMkLst>
        </pc:spChg>
        <pc:spChg chg="del mod">
          <ac:chgData name="Troy, Holly - TS IT Automation Architect" userId="64bdaf76-6693-4f19-9cdd-4c6de8f36927" providerId="ADAL" clId="{DD6F978C-6506-4714-B075-6A04DB8836E1}" dt="2024-02-08T22:26:18.992" v="3159" actId="478"/>
          <ac:spMkLst>
            <pc:docMk/>
            <pc:sldMk cId="2864653420" sldId="281"/>
            <ac:spMk id="19" creationId="{7EA29352-6925-ECFE-96DC-BDD5526627AC}"/>
          </ac:spMkLst>
        </pc:spChg>
        <pc:spChg chg="mod">
          <ac:chgData name="Troy, Holly - TS IT Automation Architect" userId="64bdaf76-6693-4f19-9cdd-4c6de8f36927" providerId="ADAL" clId="{DD6F978C-6506-4714-B075-6A04DB8836E1}" dt="2024-02-08T22:44:08.854" v="3267" actId="20577"/>
          <ac:spMkLst>
            <pc:docMk/>
            <pc:sldMk cId="2864653420" sldId="281"/>
            <ac:spMk id="176" creationId="{00000000-0000-0000-0000-000000000000}"/>
          </ac:spMkLst>
        </pc:spChg>
        <pc:picChg chg="del">
          <ac:chgData name="Troy, Holly - TS IT Automation Architect" userId="64bdaf76-6693-4f19-9cdd-4c6de8f36927" providerId="ADAL" clId="{DD6F978C-6506-4714-B075-6A04DB8836E1}" dt="2024-02-08T22:26:06.277" v="3153" actId="478"/>
          <ac:picMkLst>
            <pc:docMk/>
            <pc:sldMk cId="2864653420" sldId="281"/>
            <ac:picMk id="3" creationId="{24D13051-7B71-AC88-BAB5-D722B887CAC9}"/>
          </ac:picMkLst>
        </pc:picChg>
        <pc:picChg chg="del">
          <ac:chgData name="Troy, Holly - TS IT Automation Architect" userId="64bdaf76-6693-4f19-9cdd-4c6de8f36927" providerId="ADAL" clId="{DD6F978C-6506-4714-B075-6A04DB8836E1}" dt="2024-02-08T22:26:07.188" v="3154" actId="478"/>
          <ac:picMkLst>
            <pc:docMk/>
            <pc:sldMk cId="2864653420" sldId="281"/>
            <ac:picMk id="5" creationId="{551F777D-7C47-22DF-0979-DC87D105252F}"/>
          </ac:picMkLst>
        </pc:picChg>
        <pc:picChg chg="del">
          <ac:chgData name="Troy, Holly - TS IT Automation Architect" userId="64bdaf76-6693-4f19-9cdd-4c6de8f36927" providerId="ADAL" clId="{DD6F978C-6506-4714-B075-6A04DB8836E1}" dt="2024-02-08T22:26:08.088" v="3155" actId="478"/>
          <ac:picMkLst>
            <pc:docMk/>
            <pc:sldMk cId="2864653420" sldId="281"/>
            <ac:picMk id="9" creationId="{F8A8331E-DECC-F6EF-0792-0B47CBC2AEA3}"/>
          </ac:picMkLst>
        </pc:picChg>
        <pc:picChg chg="del">
          <ac:chgData name="Troy, Holly - TS IT Automation Architect" userId="64bdaf76-6693-4f19-9cdd-4c6de8f36927" providerId="ADAL" clId="{DD6F978C-6506-4714-B075-6A04DB8836E1}" dt="2024-02-08T22:26:08.667" v="3156" actId="478"/>
          <ac:picMkLst>
            <pc:docMk/>
            <pc:sldMk cId="2864653420" sldId="281"/>
            <ac:picMk id="12" creationId="{221FBCE7-741B-5F20-E5ED-89ECA631D461}"/>
          </ac:picMkLst>
        </pc:picChg>
        <pc:picChg chg="add mod">
          <ac:chgData name="Troy, Holly - TS IT Automation Architect" userId="64bdaf76-6693-4f19-9cdd-4c6de8f36927" providerId="ADAL" clId="{DD6F978C-6506-4714-B075-6A04DB8836E1}" dt="2024-02-08T22:37:55.806" v="3189" actId="1038"/>
          <ac:picMkLst>
            <pc:docMk/>
            <pc:sldMk cId="2864653420" sldId="281"/>
            <ac:picMk id="1026" creationId="{9A8C9C2B-06A8-0741-4B8A-D5690853D3DC}"/>
          </ac:picMkLst>
        </pc:picChg>
      </pc:sldChg>
      <pc:sldChg chg="addSp delSp modSp add mod">
        <pc:chgData name="Troy, Holly - TS IT Automation Architect" userId="64bdaf76-6693-4f19-9cdd-4c6de8f36927" providerId="ADAL" clId="{DD6F978C-6506-4714-B075-6A04DB8836E1}" dt="2024-02-08T22:45:19.071" v="3341" actId="20577"/>
        <pc:sldMkLst>
          <pc:docMk/>
          <pc:sldMk cId="385289642" sldId="282"/>
        </pc:sldMkLst>
        <pc:spChg chg="mod">
          <ac:chgData name="Troy, Holly - TS IT Automation Architect" userId="64bdaf76-6693-4f19-9cdd-4c6de8f36927" providerId="ADAL" clId="{DD6F978C-6506-4714-B075-6A04DB8836E1}" dt="2024-02-08T22:45:19.071" v="3341" actId="20577"/>
          <ac:spMkLst>
            <pc:docMk/>
            <pc:sldMk cId="385289642" sldId="282"/>
            <ac:spMk id="176" creationId="{00000000-0000-0000-0000-000000000000}"/>
          </ac:spMkLst>
        </pc:spChg>
        <pc:picChg chg="add mod">
          <ac:chgData name="Troy, Holly - TS IT Automation Architect" userId="64bdaf76-6693-4f19-9cdd-4c6de8f36927" providerId="ADAL" clId="{DD6F978C-6506-4714-B075-6A04DB8836E1}" dt="2024-02-08T22:43:45.001" v="3228" actId="14100"/>
          <ac:picMkLst>
            <pc:docMk/>
            <pc:sldMk cId="385289642" sldId="282"/>
            <ac:picMk id="3" creationId="{8A37849F-373B-2044-5563-413E9D6EF67E}"/>
          </ac:picMkLst>
        </pc:picChg>
        <pc:picChg chg="del">
          <ac:chgData name="Troy, Holly - TS IT Automation Architect" userId="64bdaf76-6693-4f19-9cdd-4c6de8f36927" providerId="ADAL" clId="{DD6F978C-6506-4714-B075-6A04DB8836E1}" dt="2024-02-08T22:43:33.750" v="3192" actId="478"/>
          <ac:picMkLst>
            <pc:docMk/>
            <pc:sldMk cId="385289642" sldId="282"/>
            <ac:picMk id="1026" creationId="{9A8C9C2B-06A8-0741-4B8A-D5690853D3DC}"/>
          </ac:picMkLst>
        </pc:picChg>
      </pc:sldChg>
      <pc:sldChg chg="addSp modSp add mod">
        <pc:chgData name="Troy, Holly - TS IT Automation Architect" userId="64bdaf76-6693-4f19-9cdd-4c6de8f36927" providerId="ADAL" clId="{DD6F978C-6506-4714-B075-6A04DB8836E1}" dt="2024-02-08T22:56:34.135" v="3512" actId="14100"/>
        <pc:sldMkLst>
          <pc:docMk/>
          <pc:sldMk cId="3070208412" sldId="283"/>
        </pc:sldMkLst>
        <pc:spChg chg="mod">
          <ac:chgData name="Troy, Holly - TS IT Automation Architect" userId="64bdaf76-6693-4f19-9cdd-4c6de8f36927" providerId="ADAL" clId="{DD6F978C-6506-4714-B075-6A04DB8836E1}" dt="2024-02-08T22:46:38.310" v="3367" actId="20577"/>
          <ac:spMkLst>
            <pc:docMk/>
            <pc:sldMk cId="3070208412" sldId="283"/>
            <ac:spMk id="173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8T22:46:49.640" v="3396" actId="20577"/>
          <ac:spMkLst>
            <pc:docMk/>
            <pc:sldMk cId="3070208412" sldId="283"/>
            <ac:spMk id="174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8T22:56:23.510" v="3510" actId="20577"/>
          <ac:spMkLst>
            <pc:docMk/>
            <pc:sldMk cId="3070208412" sldId="283"/>
            <ac:spMk id="176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8T22:56:16.424" v="3505" actId="20577"/>
          <ac:spMkLst>
            <pc:docMk/>
            <pc:sldMk cId="3070208412" sldId="283"/>
            <ac:spMk id="178" creationId="{00000000-0000-0000-0000-000000000000}"/>
          </ac:spMkLst>
        </pc:spChg>
        <pc:picChg chg="add mod">
          <ac:chgData name="Troy, Holly - TS IT Automation Architect" userId="64bdaf76-6693-4f19-9cdd-4c6de8f36927" providerId="ADAL" clId="{DD6F978C-6506-4714-B075-6A04DB8836E1}" dt="2024-02-08T22:56:34.135" v="3512" actId="14100"/>
          <ac:picMkLst>
            <pc:docMk/>
            <pc:sldMk cId="3070208412" sldId="283"/>
            <ac:picMk id="3" creationId="{8235B4DA-C95D-17DA-A0A3-6720979F6521}"/>
          </ac:picMkLst>
        </pc:picChg>
        <pc:picChg chg="add mod">
          <ac:chgData name="Troy, Holly - TS IT Automation Architect" userId="64bdaf76-6693-4f19-9cdd-4c6de8f36927" providerId="ADAL" clId="{DD6F978C-6506-4714-B075-6A04DB8836E1}" dt="2024-02-08T22:56:08.414" v="3503" actId="1076"/>
          <ac:picMkLst>
            <pc:docMk/>
            <pc:sldMk cId="3070208412" sldId="283"/>
            <ac:picMk id="2050" creationId="{E72F9289-4A69-116B-40A8-ED9A2241CC56}"/>
          </ac:picMkLst>
        </pc:picChg>
      </pc:sldChg>
      <pc:sldChg chg="addSp delSp modSp add mod">
        <pc:chgData name="Troy, Holly - TS IT Automation Architect" userId="64bdaf76-6693-4f19-9cdd-4c6de8f36927" providerId="ADAL" clId="{DD6F978C-6506-4714-B075-6A04DB8836E1}" dt="2024-02-09T18:18:42.903" v="3689" actId="1076"/>
        <pc:sldMkLst>
          <pc:docMk/>
          <pc:sldMk cId="900036753" sldId="284"/>
        </pc:sldMkLst>
        <pc:spChg chg="add mod ord">
          <ac:chgData name="Troy, Holly - TS IT Automation Architect" userId="64bdaf76-6693-4f19-9cdd-4c6de8f36927" providerId="ADAL" clId="{DD6F978C-6506-4714-B075-6A04DB8836E1}" dt="2024-02-08T23:42:26.197" v="3526" actId="14100"/>
          <ac:spMkLst>
            <pc:docMk/>
            <pc:sldMk cId="900036753" sldId="284"/>
            <ac:spMk id="5" creationId="{7BAB64E0-4F50-A3EF-06A8-B52EEAB92A23}"/>
          </ac:spMkLst>
        </pc:spChg>
        <pc:spChg chg="add del mod">
          <ac:chgData name="Troy, Holly - TS IT Automation Architect" userId="64bdaf76-6693-4f19-9cdd-4c6de8f36927" providerId="ADAL" clId="{DD6F978C-6506-4714-B075-6A04DB8836E1}" dt="2024-02-08T23:42:39.816" v="3528" actId="478"/>
          <ac:spMkLst>
            <pc:docMk/>
            <pc:sldMk cId="900036753" sldId="284"/>
            <ac:spMk id="7" creationId="{6F50D141-B89F-2D8A-72F4-EFD1AC6C802A}"/>
          </ac:spMkLst>
        </pc:spChg>
        <pc:spChg chg="mod">
          <ac:chgData name="Troy, Holly - TS IT Automation Architect" userId="64bdaf76-6693-4f19-9cdd-4c6de8f36927" providerId="ADAL" clId="{DD6F978C-6506-4714-B075-6A04DB8836E1}" dt="2024-02-09T18:16:32.816" v="3674" actId="20577"/>
          <ac:spMkLst>
            <pc:docMk/>
            <pc:sldMk cId="900036753" sldId="284"/>
            <ac:spMk id="174" creationId="{00000000-0000-0000-0000-000000000000}"/>
          </ac:spMkLst>
        </pc:spChg>
        <pc:spChg chg="del mod">
          <ac:chgData name="Troy, Holly - TS IT Automation Architect" userId="64bdaf76-6693-4f19-9cdd-4c6de8f36927" providerId="ADAL" clId="{DD6F978C-6506-4714-B075-6A04DB8836E1}" dt="2024-02-08T23:42:36.326" v="3527" actId="478"/>
          <ac:spMkLst>
            <pc:docMk/>
            <pc:sldMk cId="900036753" sldId="284"/>
            <ac:spMk id="176" creationId="{00000000-0000-0000-0000-000000000000}"/>
          </ac:spMkLst>
        </pc:spChg>
        <pc:spChg chg="del">
          <ac:chgData name="Troy, Holly - TS IT Automation Architect" userId="64bdaf76-6693-4f19-9cdd-4c6de8f36927" providerId="ADAL" clId="{DD6F978C-6506-4714-B075-6A04DB8836E1}" dt="2024-02-08T23:42:48.151" v="3530" actId="478"/>
          <ac:spMkLst>
            <pc:docMk/>
            <pc:sldMk cId="900036753" sldId="284"/>
            <ac:spMk id="177" creationId="{00000000-0000-0000-0000-000000000000}"/>
          </ac:spMkLst>
        </pc:spChg>
        <pc:spChg chg="del">
          <ac:chgData name="Troy, Holly - TS IT Automation Architect" userId="64bdaf76-6693-4f19-9cdd-4c6de8f36927" providerId="ADAL" clId="{DD6F978C-6506-4714-B075-6A04DB8836E1}" dt="2024-02-08T23:42:44.433" v="3529" actId="478"/>
          <ac:spMkLst>
            <pc:docMk/>
            <pc:sldMk cId="900036753" sldId="284"/>
            <ac:spMk id="178" creationId="{00000000-0000-0000-0000-000000000000}"/>
          </ac:spMkLst>
        </pc:spChg>
        <pc:graphicFrameChg chg="add del mod">
          <ac:chgData name="Troy, Holly - TS IT Automation Architect" userId="64bdaf76-6693-4f19-9cdd-4c6de8f36927" providerId="ADAL" clId="{DD6F978C-6506-4714-B075-6A04DB8836E1}" dt="2024-02-08T22:58:46.860" v="3521"/>
          <ac:graphicFrameMkLst>
            <pc:docMk/>
            <pc:sldMk cId="900036753" sldId="284"/>
            <ac:graphicFrameMk id="2" creationId="{2F17B3EB-A8C9-B8CD-34E8-098C68221FE2}"/>
          </ac:graphicFrameMkLst>
        </pc:graphicFrameChg>
        <pc:graphicFrameChg chg="add del mod">
          <ac:chgData name="Troy, Holly - TS IT Automation Architect" userId="64bdaf76-6693-4f19-9cdd-4c6de8f36927" providerId="ADAL" clId="{DD6F978C-6506-4714-B075-6A04DB8836E1}" dt="2024-02-08T22:58:46.860" v="3521"/>
          <ac:graphicFrameMkLst>
            <pc:docMk/>
            <pc:sldMk cId="900036753" sldId="284"/>
            <ac:graphicFrameMk id="4" creationId="{EAB5990F-FA0A-7FD2-CA24-1EB964BC254F}"/>
          </ac:graphicFrameMkLst>
        </pc:graphicFrameChg>
        <pc:picChg chg="del">
          <ac:chgData name="Troy, Holly - TS IT Automation Architect" userId="64bdaf76-6693-4f19-9cdd-4c6de8f36927" providerId="ADAL" clId="{DD6F978C-6506-4714-B075-6A04DB8836E1}" dt="2024-02-08T22:56:47.449" v="3515" actId="478"/>
          <ac:picMkLst>
            <pc:docMk/>
            <pc:sldMk cId="900036753" sldId="284"/>
            <ac:picMk id="3" creationId="{8235B4DA-C95D-17DA-A0A3-6720979F6521}"/>
          </ac:picMkLst>
        </pc:picChg>
        <pc:picChg chg="add del mod ord">
          <ac:chgData name="Troy, Holly - TS IT Automation Architect" userId="64bdaf76-6693-4f19-9cdd-4c6de8f36927" providerId="ADAL" clId="{DD6F978C-6506-4714-B075-6A04DB8836E1}" dt="2024-02-09T18:16:36.358" v="3675" actId="478"/>
          <ac:picMkLst>
            <pc:docMk/>
            <pc:sldMk cId="900036753" sldId="284"/>
            <ac:picMk id="9" creationId="{980949DB-AEEF-2ECD-D630-D4C03D6F89DC}"/>
          </ac:picMkLst>
        </pc:picChg>
        <pc:picChg chg="add mod">
          <ac:chgData name="Troy, Holly - TS IT Automation Architect" userId="64bdaf76-6693-4f19-9cdd-4c6de8f36927" providerId="ADAL" clId="{DD6F978C-6506-4714-B075-6A04DB8836E1}" dt="2024-02-09T18:18:39.719" v="3688" actId="1076"/>
          <ac:picMkLst>
            <pc:docMk/>
            <pc:sldMk cId="900036753" sldId="284"/>
            <ac:picMk id="11" creationId="{87F80747-E6D3-2BFD-A940-A8FF97C6FBCC}"/>
          </ac:picMkLst>
        </pc:picChg>
        <pc:picChg chg="add mod">
          <ac:chgData name="Troy, Holly - TS IT Automation Architect" userId="64bdaf76-6693-4f19-9cdd-4c6de8f36927" providerId="ADAL" clId="{DD6F978C-6506-4714-B075-6A04DB8836E1}" dt="2024-02-09T18:18:37.507" v="3687" actId="1076"/>
          <ac:picMkLst>
            <pc:docMk/>
            <pc:sldMk cId="900036753" sldId="284"/>
            <ac:picMk id="13" creationId="{21DDDF39-6FCA-A1DE-E42A-67EBBFB275A5}"/>
          </ac:picMkLst>
        </pc:picChg>
        <pc:picChg chg="del">
          <ac:chgData name="Troy, Holly - TS IT Automation Architect" userId="64bdaf76-6693-4f19-9cdd-4c6de8f36927" providerId="ADAL" clId="{DD6F978C-6506-4714-B075-6A04DB8836E1}" dt="2024-02-08T22:56:46.287" v="3514" actId="478"/>
          <ac:picMkLst>
            <pc:docMk/>
            <pc:sldMk cId="900036753" sldId="284"/>
            <ac:picMk id="2050" creationId="{E72F9289-4A69-116B-40A8-ED9A2241CC56}"/>
          </ac:picMkLst>
        </pc:picChg>
        <pc:picChg chg="add del mod">
          <ac:chgData name="Troy, Holly - TS IT Automation Architect" userId="64bdaf76-6693-4f19-9cdd-4c6de8f36927" providerId="ADAL" clId="{DD6F978C-6506-4714-B075-6A04DB8836E1}" dt="2024-02-09T18:16:38.565" v="3676" actId="478"/>
          <ac:picMkLst>
            <pc:docMk/>
            <pc:sldMk cId="900036753" sldId="284"/>
            <ac:picMk id="3074" creationId="{772D66FB-F879-F32E-73D6-19689F8A280B}"/>
          </ac:picMkLst>
        </pc:picChg>
        <pc:picChg chg="add mod">
          <ac:chgData name="Troy, Holly - TS IT Automation Architect" userId="64bdaf76-6693-4f19-9cdd-4c6de8f36927" providerId="ADAL" clId="{DD6F978C-6506-4714-B075-6A04DB8836E1}" dt="2024-02-09T18:18:42.903" v="3689" actId="1076"/>
          <ac:picMkLst>
            <pc:docMk/>
            <pc:sldMk cId="900036753" sldId="284"/>
            <ac:picMk id="3076" creationId="{F694C192-EE8A-AC50-33EF-68584F7D5261}"/>
          </ac:picMkLst>
        </pc:picChg>
      </pc:sldChg>
      <pc:sldChg chg="addSp delSp modSp add mod">
        <pc:chgData name="Troy, Holly - TS IT Automation Architect" userId="64bdaf76-6693-4f19-9cdd-4c6de8f36927" providerId="ADAL" clId="{DD6F978C-6506-4714-B075-6A04DB8836E1}" dt="2024-02-09T18:02:00.792" v="3625" actId="1076"/>
        <pc:sldMkLst>
          <pc:docMk/>
          <pc:sldMk cId="102979125" sldId="285"/>
        </pc:sldMkLst>
        <pc:picChg chg="del">
          <ac:chgData name="Troy, Holly - TS IT Automation Architect" userId="64bdaf76-6693-4f19-9cdd-4c6de8f36927" providerId="ADAL" clId="{DD6F978C-6506-4714-B075-6A04DB8836E1}" dt="2024-02-09T17:52:20.140" v="3621" actId="478"/>
          <ac:picMkLst>
            <pc:docMk/>
            <pc:sldMk cId="102979125" sldId="285"/>
            <ac:picMk id="9" creationId="{980949DB-AEEF-2ECD-D630-D4C03D6F89DC}"/>
          </ac:picMkLst>
        </pc:picChg>
        <pc:picChg chg="del">
          <ac:chgData name="Troy, Holly - TS IT Automation Architect" userId="64bdaf76-6693-4f19-9cdd-4c6de8f36927" providerId="ADAL" clId="{DD6F978C-6506-4714-B075-6A04DB8836E1}" dt="2024-02-09T17:52:18.108" v="3620" actId="478"/>
          <ac:picMkLst>
            <pc:docMk/>
            <pc:sldMk cId="102979125" sldId="285"/>
            <ac:picMk id="3074" creationId="{772D66FB-F879-F32E-73D6-19689F8A280B}"/>
          </ac:picMkLst>
        </pc:picChg>
        <pc:picChg chg="add mod">
          <ac:chgData name="Troy, Holly - TS IT Automation Architect" userId="64bdaf76-6693-4f19-9cdd-4c6de8f36927" providerId="ADAL" clId="{DD6F978C-6506-4714-B075-6A04DB8836E1}" dt="2024-02-09T18:02:00.792" v="3625" actId="1076"/>
          <ac:picMkLst>
            <pc:docMk/>
            <pc:sldMk cId="102979125" sldId="285"/>
            <ac:picMk id="4098" creationId="{5845B76B-5E17-CDE8-21D1-519811156F4E}"/>
          </ac:picMkLst>
        </pc:picChg>
      </pc:sldChg>
      <pc:sldChg chg="addSp delSp modSp add mod">
        <pc:chgData name="Troy, Holly - TS IT Automation Architect" userId="64bdaf76-6693-4f19-9cdd-4c6de8f36927" providerId="ADAL" clId="{DD6F978C-6506-4714-B075-6A04DB8836E1}" dt="2024-02-09T18:34:15.476" v="3734" actId="1035"/>
        <pc:sldMkLst>
          <pc:docMk/>
          <pc:sldMk cId="635277022" sldId="286"/>
        </pc:sldMkLst>
        <pc:spChg chg="mod">
          <ac:chgData name="Troy, Holly - TS IT Automation Architect" userId="64bdaf76-6693-4f19-9cdd-4c6de8f36927" providerId="ADAL" clId="{DD6F978C-6506-4714-B075-6A04DB8836E1}" dt="2024-02-09T18:34:04.295" v="3728" actId="14100"/>
          <ac:spMkLst>
            <pc:docMk/>
            <pc:sldMk cId="635277022" sldId="286"/>
            <ac:spMk id="5" creationId="{7BAB64E0-4F50-A3EF-06A8-B52EEAB92A23}"/>
          </ac:spMkLst>
        </pc:spChg>
        <pc:spChg chg="mod">
          <ac:chgData name="Troy, Holly - TS IT Automation Architect" userId="64bdaf76-6693-4f19-9cdd-4c6de8f36927" providerId="ADAL" clId="{DD6F978C-6506-4714-B075-6A04DB8836E1}" dt="2024-02-09T18:33:22.242" v="3727" actId="20577"/>
          <ac:spMkLst>
            <pc:docMk/>
            <pc:sldMk cId="635277022" sldId="286"/>
            <ac:spMk id="174" creationId="{00000000-0000-0000-0000-000000000000}"/>
          </ac:spMkLst>
        </pc:spChg>
        <pc:picChg chg="add del">
          <ac:chgData name="Troy, Holly - TS IT Automation Architect" userId="64bdaf76-6693-4f19-9cdd-4c6de8f36927" providerId="ADAL" clId="{DD6F978C-6506-4714-B075-6A04DB8836E1}" dt="2024-02-09T18:30:48.742" v="3704" actId="22"/>
          <ac:picMkLst>
            <pc:docMk/>
            <pc:sldMk cId="635277022" sldId="286"/>
            <ac:picMk id="3" creationId="{F0B873B8-B335-AB96-EBB1-AB3039960FB1}"/>
          </ac:picMkLst>
        </pc:picChg>
        <pc:picChg chg="add mod">
          <ac:chgData name="Troy, Holly - TS IT Automation Architect" userId="64bdaf76-6693-4f19-9cdd-4c6de8f36927" providerId="ADAL" clId="{DD6F978C-6506-4714-B075-6A04DB8836E1}" dt="2024-02-09T18:34:15.476" v="3734" actId="1035"/>
          <ac:picMkLst>
            <pc:docMk/>
            <pc:sldMk cId="635277022" sldId="286"/>
            <ac:picMk id="6" creationId="{1978A37D-EA83-E827-FD92-F444487B29AB}"/>
          </ac:picMkLst>
        </pc:picChg>
        <pc:picChg chg="del">
          <ac:chgData name="Troy, Holly - TS IT Automation Architect" userId="64bdaf76-6693-4f19-9cdd-4c6de8f36927" providerId="ADAL" clId="{DD6F978C-6506-4714-B075-6A04DB8836E1}" dt="2024-02-09T18:30:37.536" v="3701" actId="478"/>
          <ac:picMkLst>
            <pc:docMk/>
            <pc:sldMk cId="635277022" sldId="286"/>
            <ac:picMk id="9" creationId="{980949DB-AEEF-2ECD-D630-D4C03D6F89DC}"/>
          </ac:picMkLst>
        </pc:picChg>
        <pc:picChg chg="del">
          <ac:chgData name="Troy, Holly - TS IT Automation Architect" userId="64bdaf76-6693-4f19-9cdd-4c6de8f36927" providerId="ADAL" clId="{DD6F978C-6506-4714-B075-6A04DB8836E1}" dt="2024-02-09T18:30:40.118" v="3702" actId="478"/>
          <ac:picMkLst>
            <pc:docMk/>
            <pc:sldMk cId="635277022" sldId="286"/>
            <ac:picMk id="3074" creationId="{772D66FB-F879-F32E-73D6-19689F8A280B}"/>
          </ac:picMkLst>
        </pc:picChg>
      </pc:sldChg>
      <pc:sldChg chg="addSp delSp modSp add mod">
        <pc:chgData name="Troy, Holly - TS IT Automation Architect" userId="64bdaf76-6693-4f19-9cdd-4c6de8f36927" providerId="ADAL" clId="{DD6F978C-6506-4714-B075-6A04DB8836E1}" dt="2024-02-09T18:20:45.335" v="3699" actId="1076"/>
        <pc:sldMkLst>
          <pc:docMk/>
          <pc:sldMk cId="21056218" sldId="287"/>
        </pc:sldMkLst>
        <pc:picChg chg="del">
          <ac:chgData name="Troy, Holly - TS IT Automation Architect" userId="64bdaf76-6693-4f19-9cdd-4c6de8f36927" providerId="ADAL" clId="{DD6F978C-6506-4714-B075-6A04DB8836E1}" dt="2024-02-09T18:19:03.344" v="3691" actId="478"/>
          <ac:picMkLst>
            <pc:docMk/>
            <pc:sldMk cId="21056218" sldId="287"/>
            <ac:picMk id="11" creationId="{87F80747-E6D3-2BFD-A940-A8FF97C6FBCC}"/>
          </ac:picMkLst>
        </pc:picChg>
        <pc:picChg chg="del">
          <ac:chgData name="Troy, Holly - TS IT Automation Architect" userId="64bdaf76-6693-4f19-9cdd-4c6de8f36927" providerId="ADAL" clId="{DD6F978C-6506-4714-B075-6A04DB8836E1}" dt="2024-02-09T18:19:04.281" v="3692" actId="478"/>
          <ac:picMkLst>
            <pc:docMk/>
            <pc:sldMk cId="21056218" sldId="287"/>
            <ac:picMk id="13" creationId="{21DDDF39-6FCA-A1DE-E42A-67EBBFB275A5}"/>
          </ac:picMkLst>
        </pc:picChg>
        <pc:picChg chg="del">
          <ac:chgData name="Troy, Holly - TS IT Automation Architect" userId="64bdaf76-6693-4f19-9cdd-4c6de8f36927" providerId="ADAL" clId="{DD6F978C-6506-4714-B075-6A04DB8836E1}" dt="2024-02-09T18:19:05.306" v="3693" actId="478"/>
          <ac:picMkLst>
            <pc:docMk/>
            <pc:sldMk cId="21056218" sldId="287"/>
            <ac:picMk id="3076" creationId="{F694C192-EE8A-AC50-33EF-68584F7D5261}"/>
          </ac:picMkLst>
        </pc:picChg>
        <pc:picChg chg="add mod">
          <ac:chgData name="Troy, Holly - TS IT Automation Architect" userId="64bdaf76-6693-4f19-9cdd-4c6de8f36927" providerId="ADAL" clId="{DD6F978C-6506-4714-B075-6A04DB8836E1}" dt="2024-02-09T18:20:45.335" v="3699" actId="1076"/>
          <ac:picMkLst>
            <pc:docMk/>
            <pc:sldMk cId="21056218" sldId="287"/>
            <ac:picMk id="5122" creationId="{0C7AED6F-796B-E1ED-7101-95CF4A05877D}"/>
          </ac:picMkLst>
        </pc:picChg>
        <pc:picChg chg="add mod">
          <ac:chgData name="Troy, Holly - TS IT Automation Architect" userId="64bdaf76-6693-4f19-9cdd-4c6de8f36927" providerId="ADAL" clId="{DD6F978C-6506-4714-B075-6A04DB8836E1}" dt="2024-02-09T18:20:42.191" v="3698" actId="1076"/>
          <ac:picMkLst>
            <pc:docMk/>
            <pc:sldMk cId="21056218" sldId="287"/>
            <ac:picMk id="5124" creationId="{515BBC6C-F978-C01A-5BA8-C7935A817571}"/>
          </ac:picMkLst>
        </pc:picChg>
      </pc:sldChg>
      <pc:sldChg chg="add">
        <pc:chgData name="Troy, Holly - TS IT Automation Architect" userId="64bdaf76-6693-4f19-9cdd-4c6de8f36927" providerId="ADAL" clId="{DD6F978C-6506-4714-B075-6A04DB8836E1}" dt="2024-02-09T18:30:31.973" v="3700" actId="2890"/>
        <pc:sldMkLst>
          <pc:docMk/>
          <pc:sldMk cId="4835846" sldId="288"/>
        </pc:sldMkLst>
      </pc:sldChg>
      <pc:sldChg chg="addSp delSp modSp add mod">
        <pc:chgData name="Troy, Holly - TS IT Automation Architect" userId="64bdaf76-6693-4f19-9cdd-4c6de8f36927" providerId="ADAL" clId="{DD6F978C-6506-4714-B075-6A04DB8836E1}" dt="2024-02-09T18:39:24.407" v="3775" actId="1076"/>
        <pc:sldMkLst>
          <pc:docMk/>
          <pc:sldMk cId="1279715314" sldId="289"/>
        </pc:sldMkLst>
        <pc:spChg chg="mod">
          <ac:chgData name="Troy, Holly - TS IT Automation Architect" userId="64bdaf76-6693-4f19-9cdd-4c6de8f36927" providerId="ADAL" clId="{DD6F978C-6506-4714-B075-6A04DB8836E1}" dt="2024-02-09T18:36:25.132" v="3754" actId="20577"/>
          <ac:spMkLst>
            <pc:docMk/>
            <pc:sldMk cId="1279715314" sldId="289"/>
            <ac:spMk id="174" creationId="{00000000-0000-0000-0000-000000000000}"/>
          </ac:spMkLst>
        </pc:spChg>
        <pc:picChg chg="add del mod">
          <ac:chgData name="Troy, Holly - TS IT Automation Architect" userId="64bdaf76-6693-4f19-9cdd-4c6de8f36927" providerId="ADAL" clId="{DD6F978C-6506-4714-B075-6A04DB8836E1}" dt="2024-02-09T18:36:39.457" v="3764" actId="22"/>
          <ac:picMkLst>
            <pc:docMk/>
            <pc:sldMk cId="1279715314" sldId="289"/>
            <ac:picMk id="3" creationId="{665A4B41-9949-98D7-66CC-EF8277AC20BA}"/>
          </ac:picMkLst>
        </pc:picChg>
        <pc:picChg chg="add mod">
          <ac:chgData name="Troy, Holly - TS IT Automation Architect" userId="64bdaf76-6693-4f19-9cdd-4c6de8f36927" providerId="ADAL" clId="{DD6F978C-6506-4714-B075-6A04DB8836E1}" dt="2024-02-09T18:37:06.686" v="3769" actId="1076"/>
          <ac:picMkLst>
            <pc:docMk/>
            <pc:sldMk cId="1279715314" sldId="289"/>
            <ac:picMk id="6" creationId="{12591307-499D-6148-08BA-A7C09AB4E891}"/>
          </ac:picMkLst>
        </pc:picChg>
        <pc:picChg chg="add mod">
          <ac:chgData name="Troy, Holly - TS IT Automation Architect" userId="64bdaf76-6693-4f19-9cdd-4c6de8f36927" providerId="ADAL" clId="{DD6F978C-6506-4714-B075-6A04DB8836E1}" dt="2024-02-09T18:39:24.407" v="3775" actId="1076"/>
          <ac:picMkLst>
            <pc:docMk/>
            <pc:sldMk cId="1279715314" sldId="289"/>
            <ac:picMk id="8" creationId="{684B4ED0-E453-457D-8FE7-52E273367A64}"/>
          </ac:picMkLst>
        </pc:picChg>
        <pc:picChg chg="del">
          <ac:chgData name="Troy, Holly - TS IT Automation Architect" userId="64bdaf76-6693-4f19-9cdd-4c6de8f36927" providerId="ADAL" clId="{DD6F978C-6506-4714-B075-6A04DB8836E1}" dt="2024-02-09T18:35:06.595" v="3736" actId="478"/>
          <ac:picMkLst>
            <pc:docMk/>
            <pc:sldMk cId="1279715314" sldId="289"/>
            <ac:picMk id="4098" creationId="{5845B76B-5E17-CDE8-21D1-519811156F4E}"/>
          </ac:picMkLst>
        </pc:picChg>
      </pc:sldChg>
      <pc:sldChg chg="addSp delSp modSp add mod">
        <pc:chgData name="Troy, Holly - TS IT Automation Architect" userId="64bdaf76-6693-4f19-9cdd-4c6de8f36927" providerId="ADAL" clId="{DD6F978C-6506-4714-B075-6A04DB8836E1}" dt="2024-02-09T18:43:31.742" v="3814" actId="20577"/>
        <pc:sldMkLst>
          <pc:docMk/>
          <pc:sldMk cId="313215637" sldId="290"/>
        </pc:sldMkLst>
        <pc:spChg chg="mod">
          <ac:chgData name="Troy, Holly - TS IT Automation Architect" userId="64bdaf76-6693-4f19-9cdd-4c6de8f36927" providerId="ADAL" clId="{DD6F978C-6506-4714-B075-6A04DB8836E1}" dt="2024-02-09T18:43:31.742" v="3814" actId="20577"/>
          <ac:spMkLst>
            <pc:docMk/>
            <pc:sldMk cId="313215637" sldId="290"/>
            <ac:spMk id="174" creationId="{00000000-0000-0000-0000-000000000000}"/>
          </ac:spMkLst>
        </pc:spChg>
        <pc:picChg chg="del">
          <ac:chgData name="Troy, Holly - TS IT Automation Architect" userId="64bdaf76-6693-4f19-9cdd-4c6de8f36927" providerId="ADAL" clId="{DD6F978C-6506-4714-B075-6A04DB8836E1}" dt="2024-02-09T18:40:02.956" v="3778" actId="478"/>
          <ac:picMkLst>
            <pc:docMk/>
            <pc:sldMk cId="313215637" sldId="290"/>
            <ac:picMk id="6" creationId="{12591307-499D-6148-08BA-A7C09AB4E891}"/>
          </ac:picMkLst>
        </pc:picChg>
        <pc:picChg chg="del">
          <ac:chgData name="Troy, Holly - TS IT Automation Architect" userId="64bdaf76-6693-4f19-9cdd-4c6de8f36927" providerId="ADAL" clId="{DD6F978C-6506-4714-B075-6A04DB8836E1}" dt="2024-02-09T18:40:02.253" v="3777" actId="478"/>
          <ac:picMkLst>
            <pc:docMk/>
            <pc:sldMk cId="313215637" sldId="290"/>
            <ac:picMk id="8" creationId="{684B4ED0-E453-457D-8FE7-52E273367A64}"/>
          </ac:picMkLst>
        </pc:picChg>
        <pc:picChg chg="add">
          <ac:chgData name="Troy, Holly - TS IT Automation Architect" userId="64bdaf76-6693-4f19-9cdd-4c6de8f36927" providerId="ADAL" clId="{DD6F978C-6506-4714-B075-6A04DB8836E1}" dt="2024-02-09T18:43:14.590" v="3779"/>
          <ac:picMkLst>
            <pc:docMk/>
            <pc:sldMk cId="313215637" sldId="290"/>
            <ac:picMk id="6146" creationId="{0B4071A0-731D-6D92-FE64-9894ADBEC464}"/>
          </ac:picMkLst>
        </pc:picChg>
      </pc:sldChg>
      <pc:sldChg chg="add">
        <pc:chgData name="Troy, Holly - TS IT Automation Architect" userId="64bdaf76-6693-4f19-9cdd-4c6de8f36927" providerId="ADAL" clId="{DD6F978C-6506-4714-B075-6A04DB8836E1}" dt="2024-02-09T18:44:43.362" v="3815"/>
        <pc:sldMkLst>
          <pc:docMk/>
          <pc:sldMk cId="3611425423" sldId="291"/>
        </pc:sldMkLst>
      </pc:sldChg>
      <pc:sldChg chg="addSp delSp modSp add mod">
        <pc:chgData name="Troy, Holly - TS IT Automation Architect" userId="64bdaf76-6693-4f19-9cdd-4c6de8f36927" providerId="ADAL" clId="{DD6F978C-6506-4714-B075-6A04DB8836E1}" dt="2024-02-09T18:46:32.631" v="3841" actId="1076"/>
        <pc:sldMkLst>
          <pc:docMk/>
          <pc:sldMk cId="314357510" sldId="292"/>
        </pc:sldMkLst>
        <pc:spChg chg="mod">
          <ac:chgData name="Troy, Holly - TS IT Automation Architect" userId="64bdaf76-6693-4f19-9cdd-4c6de8f36927" providerId="ADAL" clId="{DD6F978C-6506-4714-B075-6A04DB8836E1}" dt="2024-02-09T18:46:22.583" v="3837" actId="20577"/>
          <ac:spMkLst>
            <pc:docMk/>
            <pc:sldMk cId="314357510" sldId="292"/>
            <ac:spMk id="174" creationId="{00000000-0000-0000-0000-000000000000}"/>
          </ac:spMkLst>
        </pc:spChg>
        <pc:picChg chg="del">
          <ac:chgData name="Troy, Holly - TS IT Automation Architect" userId="64bdaf76-6693-4f19-9cdd-4c6de8f36927" providerId="ADAL" clId="{DD6F978C-6506-4714-B075-6A04DB8836E1}" dt="2024-02-09T18:46:25.152" v="3838" actId="478"/>
          <ac:picMkLst>
            <pc:docMk/>
            <pc:sldMk cId="314357510" sldId="292"/>
            <ac:picMk id="6" creationId="{12591307-499D-6148-08BA-A7C09AB4E891}"/>
          </ac:picMkLst>
        </pc:picChg>
        <pc:picChg chg="del">
          <ac:chgData name="Troy, Holly - TS IT Automation Architect" userId="64bdaf76-6693-4f19-9cdd-4c6de8f36927" providerId="ADAL" clId="{DD6F978C-6506-4714-B075-6A04DB8836E1}" dt="2024-02-09T18:46:25.977" v="3839" actId="478"/>
          <ac:picMkLst>
            <pc:docMk/>
            <pc:sldMk cId="314357510" sldId="292"/>
            <ac:picMk id="8" creationId="{684B4ED0-E453-457D-8FE7-52E273367A64}"/>
          </ac:picMkLst>
        </pc:picChg>
        <pc:picChg chg="add mod">
          <ac:chgData name="Troy, Holly - TS IT Automation Architect" userId="64bdaf76-6693-4f19-9cdd-4c6de8f36927" providerId="ADAL" clId="{DD6F978C-6506-4714-B075-6A04DB8836E1}" dt="2024-02-09T18:46:32.631" v="3841" actId="1076"/>
          <ac:picMkLst>
            <pc:docMk/>
            <pc:sldMk cId="314357510" sldId="292"/>
            <ac:picMk id="7170" creationId="{7F716D26-B856-165D-E75D-AD6E4AD3A948}"/>
          </ac:picMkLst>
        </pc:picChg>
      </pc:sldChg>
      <pc:sldChg chg="addSp modSp add mod">
        <pc:chgData name="Troy, Holly - TS IT Automation Architect" userId="64bdaf76-6693-4f19-9cdd-4c6de8f36927" providerId="ADAL" clId="{DD6F978C-6506-4714-B075-6A04DB8836E1}" dt="2024-02-09T18:53:12.496" v="3919" actId="167"/>
        <pc:sldMkLst>
          <pc:docMk/>
          <pc:sldMk cId="3843059905" sldId="293"/>
        </pc:sldMkLst>
        <pc:spChg chg="mod">
          <ac:chgData name="Troy, Holly - TS IT Automation Architect" userId="64bdaf76-6693-4f19-9cdd-4c6de8f36927" providerId="ADAL" clId="{DD6F978C-6506-4714-B075-6A04DB8836E1}" dt="2024-02-09T18:49:05.832" v="3909" actId="20577"/>
          <ac:spMkLst>
            <pc:docMk/>
            <pc:sldMk cId="3843059905" sldId="293"/>
            <ac:spMk id="110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9T18:52:56.734" v="3914" actId="1076"/>
          <ac:spMkLst>
            <pc:docMk/>
            <pc:sldMk cId="3843059905" sldId="293"/>
            <ac:spMk id="111" creationId="{00000000-0000-0000-0000-000000000000}"/>
          </ac:spMkLst>
        </pc:spChg>
        <pc:picChg chg="add mod ord">
          <ac:chgData name="Troy, Holly - TS IT Automation Architect" userId="64bdaf76-6693-4f19-9cdd-4c6de8f36927" providerId="ADAL" clId="{DD6F978C-6506-4714-B075-6A04DB8836E1}" dt="2024-02-09T18:53:12.496" v="3919" actId="167"/>
          <ac:picMkLst>
            <pc:docMk/>
            <pc:sldMk cId="3843059905" sldId="293"/>
            <ac:picMk id="3" creationId="{4E6E2629-0BAE-CBB7-EC42-83CAF6583114}"/>
          </ac:picMkLst>
        </pc:picChg>
      </pc:sldChg>
      <pc:sldChg chg="addSp delSp modSp add mod">
        <pc:chgData name="Troy, Holly - TS IT Automation Architect" userId="64bdaf76-6693-4f19-9cdd-4c6de8f36927" providerId="ADAL" clId="{DD6F978C-6506-4714-B075-6A04DB8836E1}" dt="2024-02-14T22:51:26.816" v="4552" actId="14861"/>
        <pc:sldMkLst>
          <pc:docMk/>
          <pc:sldMk cId="2088340819" sldId="294"/>
        </pc:sldMkLst>
        <pc:spChg chg="add mod">
          <ac:chgData name="Troy, Holly - TS IT Automation Architect" userId="64bdaf76-6693-4f19-9cdd-4c6de8f36927" providerId="ADAL" clId="{DD6F978C-6506-4714-B075-6A04DB8836E1}" dt="2024-02-14T22:39:26.825" v="4477" actId="478"/>
          <ac:spMkLst>
            <pc:docMk/>
            <pc:sldMk cId="2088340819" sldId="294"/>
            <ac:spMk id="3" creationId="{ED76A6B9-6A67-34F4-8638-4226680A0B17}"/>
          </ac:spMkLst>
        </pc:spChg>
        <pc:spChg chg="mod">
          <ac:chgData name="Troy, Holly - TS IT Automation Architect" userId="64bdaf76-6693-4f19-9cdd-4c6de8f36927" providerId="ADAL" clId="{DD6F978C-6506-4714-B075-6A04DB8836E1}" dt="2024-02-14T22:45:09.862" v="4533" actId="20577"/>
          <ac:spMkLst>
            <pc:docMk/>
            <pc:sldMk cId="2088340819" sldId="294"/>
            <ac:spMk id="173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14T22:44:46.639" v="4488" actId="20577"/>
          <ac:spMkLst>
            <pc:docMk/>
            <pc:sldMk cId="2088340819" sldId="294"/>
            <ac:spMk id="174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14T22:44:35.853" v="4485" actId="1076"/>
          <ac:spMkLst>
            <pc:docMk/>
            <pc:sldMk cId="2088340819" sldId="294"/>
            <ac:spMk id="176" creationId="{00000000-0000-0000-0000-000000000000}"/>
          </ac:spMkLst>
        </pc:spChg>
        <pc:spChg chg="del">
          <ac:chgData name="Troy, Holly - TS IT Automation Architect" userId="64bdaf76-6693-4f19-9cdd-4c6de8f36927" providerId="ADAL" clId="{DD6F978C-6506-4714-B075-6A04DB8836E1}" dt="2024-02-14T22:39:26.825" v="4477" actId="478"/>
          <ac:spMkLst>
            <pc:docMk/>
            <pc:sldMk cId="2088340819" sldId="294"/>
            <ac:spMk id="178" creationId="{00000000-0000-0000-0000-000000000000}"/>
          </ac:spMkLst>
        </pc:spChg>
        <pc:picChg chg="add del mod">
          <ac:chgData name="Troy, Holly - TS IT Automation Architect" userId="64bdaf76-6693-4f19-9cdd-4c6de8f36927" providerId="ADAL" clId="{DD6F978C-6506-4714-B075-6A04DB8836E1}" dt="2024-02-14T22:51:12.573" v="4548" actId="478"/>
          <ac:picMkLst>
            <pc:docMk/>
            <pc:sldMk cId="2088340819" sldId="294"/>
            <ac:picMk id="5" creationId="{A9531785-1838-6CAC-2EB2-C67B38ADC41A}"/>
          </ac:picMkLst>
        </pc:picChg>
        <pc:picChg chg="add del mod">
          <ac:chgData name="Troy, Holly - TS IT Automation Architect" userId="64bdaf76-6693-4f19-9cdd-4c6de8f36927" providerId="ADAL" clId="{DD6F978C-6506-4714-B075-6A04DB8836E1}" dt="2024-02-14T22:47:58.526" v="4544" actId="478"/>
          <ac:picMkLst>
            <pc:docMk/>
            <pc:sldMk cId="2088340819" sldId="294"/>
            <ac:picMk id="6" creationId="{1AA81F27-A8BA-2B0E-E949-ED1E366D6547}"/>
          </ac:picMkLst>
        </pc:picChg>
        <pc:picChg chg="add mod">
          <ac:chgData name="Troy, Holly - TS IT Automation Architect" userId="64bdaf76-6693-4f19-9cdd-4c6de8f36927" providerId="ADAL" clId="{DD6F978C-6506-4714-B075-6A04DB8836E1}" dt="2024-02-14T22:48:08.728" v="4547" actId="14861"/>
          <ac:picMkLst>
            <pc:docMk/>
            <pc:sldMk cId="2088340819" sldId="294"/>
            <ac:picMk id="7" creationId="{761222D6-D1A4-A622-3CC9-37E10247CD0C}"/>
          </ac:picMkLst>
        </pc:picChg>
        <pc:picChg chg="add mod">
          <ac:chgData name="Troy, Holly - TS IT Automation Architect" userId="64bdaf76-6693-4f19-9cdd-4c6de8f36927" providerId="ADAL" clId="{DD6F978C-6506-4714-B075-6A04DB8836E1}" dt="2024-02-14T22:51:26.816" v="4552" actId="14861"/>
          <ac:picMkLst>
            <pc:docMk/>
            <pc:sldMk cId="2088340819" sldId="294"/>
            <ac:picMk id="9" creationId="{84CEA7F7-D157-BE3C-9527-A88B521E068A}"/>
          </ac:picMkLst>
        </pc:picChg>
        <pc:picChg chg="add del mod">
          <ac:chgData name="Troy, Holly - TS IT Automation Architect" userId="64bdaf76-6693-4f19-9cdd-4c6de8f36927" providerId="ADAL" clId="{DD6F978C-6506-4714-B075-6A04DB8836E1}" dt="2024-02-14T22:47:51.724" v="4542" actId="21"/>
          <ac:picMkLst>
            <pc:docMk/>
            <pc:sldMk cId="2088340819" sldId="294"/>
            <ac:picMk id="1026" creationId="{479E3A2D-7BCC-398B-67CE-FF5B2CA362E2}"/>
          </ac:picMkLst>
        </pc:picChg>
        <pc:picChg chg="add del">
          <ac:chgData name="Troy, Holly - TS IT Automation Architect" userId="64bdaf76-6693-4f19-9cdd-4c6de8f36927" providerId="ADAL" clId="{DD6F978C-6506-4714-B075-6A04DB8836E1}" dt="2024-02-14T22:47:51.724" v="4542" actId="21"/>
          <ac:picMkLst>
            <pc:docMk/>
            <pc:sldMk cId="2088340819" sldId="294"/>
            <ac:picMk id="1028" creationId="{BC53E34C-30F6-FFA8-2DCC-2553202EE4E0}"/>
          </ac:picMkLst>
        </pc:picChg>
      </pc:sldChg>
      <pc:sldMasterChg chg="delSldLayout">
        <pc:chgData name="Troy, Holly - TS IT Automation Architect" userId="64bdaf76-6693-4f19-9cdd-4c6de8f36927" providerId="ADAL" clId="{DD6F978C-6506-4714-B075-6A04DB8836E1}" dt="2024-02-09T18:54:01.339" v="3920" actId="47"/>
        <pc:sldMasterMkLst>
          <pc:docMk/>
          <pc:sldMasterMk cId="0" sldId="2147483662"/>
        </pc:sldMasterMkLst>
        <pc:sldLayoutChg chg="del">
          <pc:chgData name="Troy, Holly - TS IT Automation Architect" userId="64bdaf76-6693-4f19-9cdd-4c6de8f36927" providerId="ADAL" clId="{DD6F978C-6506-4714-B075-6A04DB8836E1}" dt="2024-02-09T18:54:01.339" v="3920" actId="47"/>
          <pc:sldLayoutMkLst>
            <pc:docMk/>
            <pc:sldMasterMk cId="0" sldId="2147483662"/>
            <pc:sldLayoutMk cId="0" sldId="2147483649"/>
          </pc:sldLayoutMkLst>
        </pc:sldLayoutChg>
        <pc:sldLayoutChg chg="del">
          <pc:chgData name="Troy, Holly - TS IT Automation Architect" userId="64bdaf76-6693-4f19-9cdd-4c6de8f36927" providerId="ADAL" clId="{DD6F978C-6506-4714-B075-6A04DB8836E1}" dt="2024-02-09T18:54:01.339" v="3920" actId="47"/>
          <pc:sldLayoutMkLst>
            <pc:docMk/>
            <pc:sldMasterMk cId="0" sldId="2147483662"/>
            <pc:sldLayoutMk cId="0" sldId="2147483650"/>
          </pc:sldLayoutMkLst>
        </pc:sldLayoutChg>
        <pc:sldLayoutChg chg="del">
          <pc:chgData name="Troy, Holly - TS IT Automation Architect" userId="64bdaf76-6693-4f19-9cdd-4c6de8f36927" providerId="ADAL" clId="{DD6F978C-6506-4714-B075-6A04DB8836E1}" dt="2024-02-09T18:54:01.339" v="3920" actId="47"/>
          <pc:sldLayoutMkLst>
            <pc:docMk/>
            <pc:sldMasterMk cId="0" sldId="2147483662"/>
            <pc:sldLayoutMk cId="0" sldId="2147483651"/>
          </pc:sldLayoutMkLst>
        </pc:sldLayoutChg>
        <pc:sldLayoutChg chg="del">
          <pc:chgData name="Troy, Holly - TS IT Automation Architect" userId="64bdaf76-6693-4f19-9cdd-4c6de8f36927" providerId="ADAL" clId="{DD6F978C-6506-4714-B075-6A04DB8836E1}" dt="2024-02-09T18:54:01.339" v="3920" actId="47"/>
          <pc:sldLayoutMkLst>
            <pc:docMk/>
            <pc:sldMasterMk cId="0" sldId="2147483662"/>
            <pc:sldLayoutMk cId="0" sldId="2147483652"/>
          </pc:sldLayoutMkLst>
        </pc:sldLayoutChg>
        <pc:sldLayoutChg chg="del">
          <pc:chgData name="Troy, Holly - TS IT Automation Architect" userId="64bdaf76-6693-4f19-9cdd-4c6de8f36927" providerId="ADAL" clId="{DD6F978C-6506-4714-B075-6A04DB8836E1}" dt="2024-02-09T18:54:01.339" v="3920" actId="47"/>
          <pc:sldLayoutMkLst>
            <pc:docMk/>
            <pc:sldMasterMk cId="0" sldId="2147483662"/>
            <pc:sldLayoutMk cId="0" sldId="2147483653"/>
          </pc:sldLayoutMkLst>
        </pc:sldLayoutChg>
        <pc:sldLayoutChg chg="del">
          <pc:chgData name="Troy, Holly - TS IT Automation Architect" userId="64bdaf76-6693-4f19-9cdd-4c6de8f36927" providerId="ADAL" clId="{DD6F978C-6506-4714-B075-6A04DB8836E1}" dt="2024-02-09T18:54:01.339" v="3920" actId="47"/>
          <pc:sldLayoutMkLst>
            <pc:docMk/>
            <pc:sldMasterMk cId="0" sldId="2147483662"/>
            <pc:sldLayoutMk cId="0" sldId="2147483654"/>
          </pc:sldLayoutMkLst>
        </pc:sldLayoutChg>
        <pc:sldLayoutChg chg="del">
          <pc:chgData name="Troy, Holly - TS IT Automation Architect" userId="64bdaf76-6693-4f19-9cdd-4c6de8f36927" providerId="ADAL" clId="{DD6F978C-6506-4714-B075-6A04DB8836E1}" dt="2024-02-09T18:54:01.339" v="3920" actId="47"/>
          <pc:sldLayoutMkLst>
            <pc:docMk/>
            <pc:sldMasterMk cId="0" sldId="2147483662"/>
            <pc:sldLayoutMk cId="0" sldId="2147483655"/>
          </pc:sldLayoutMkLst>
        </pc:sldLayoutChg>
        <pc:sldLayoutChg chg="del">
          <pc:chgData name="Troy, Holly - TS IT Automation Architect" userId="64bdaf76-6693-4f19-9cdd-4c6de8f36927" providerId="ADAL" clId="{DD6F978C-6506-4714-B075-6A04DB8836E1}" dt="2024-02-09T18:54:01.339" v="3920" actId="47"/>
          <pc:sldLayoutMkLst>
            <pc:docMk/>
            <pc:sldMasterMk cId="0" sldId="2147483662"/>
            <pc:sldLayoutMk cId="0" sldId="2147483657"/>
          </pc:sldLayoutMkLst>
        </pc:sldLayoutChg>
        <pc:sldLayoutChg chg="del">
          <pc:chgData name="Troy, Holly - TS IT Automation Architect" userId="64bdaf76-6693-4f19-9cdd-4c6de8f36927" providerId="ADAL" clId="{DD6F978C-6506-4714-B075-6A04DB8836E1}" dt="2024-02-09T18:54:01.339" v="3920" actId="47"/>
          <pc:sldLayoutMkLst>
            <pc:docMk/>
            <pc:sldMasterMk cId="0" sldId="2147483662"/>
            <pc:sldLayoutMk cId="0" sldId="2147483658"/>
          </pc:sldLayoutMkLst>
        </pc:sldLayoutChg>
        <pc:sldLayoutChg chg="del">
          <pc:chgData name="Troy, Holly - TS IT Automation Architect" userId="64bdaf76-6693-4f19-9cdd-4c6de8f36927" providerId="ADAL" clId="{DD6F978C-6506-4714-B075-6A04DB8836E1}" dt="2024-02-09T18:54:01.339" v="3920" actId="47"/>
          <pc:sldLayoutMkLst>
            <pc:docMk/>
            <pc:sldMasterMk cId="0" sldId="2147483662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3c7dea7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3c7dea7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334f040f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334f040f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738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 is the meat the yellow is for debugging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the </a:t>
            </a:r>
            <a:r>
              <a:rPr lang="en-US" err="1"/>
              <a:t>json</a:t>
            </a:r>
            <a:r>
              <a:rPr lang="en-US"/>
              <a:t> query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8630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 is the meat the yellow is for debugging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the </a:t>
            </a:r>
            <a:r>
              <a:rPr lang="en-US" err="1"/>
              <a:t>json</a:t>
            </a:r>
            <a:r>
              <a:rPr lang="en-US"/>
              <a:t> query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221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 is the meat the yellow is for debugging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the </a:t>
            </a:r>
            <a:r>
              <a:rPr lang="en-US" err="1"/>
              <a:t>json</a:t>
            </a:r>
            <a:r>
              <a:rPr lang="en-US"/>
              <a:t> query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439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901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 is the meat the yellow is for debugging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the </a:t>
            </a:r>
            <a:r>
              <a:rPr lang="en-US" err="1"/>
              <a:t>json</a:t>
            </a:r>
            <a:r>
              <a:rPr lang="en-US"/>
              <a:t> query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1376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 is the meat the yellow is for debugging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the </a:t>
            </a:r>
            <a:r>
              <a:rPr lang="en-US" err="1"/>
              <a:t>json</a:t>
            </a:r>
            <a:r>
              <a:rPr lang="en-US"/>
              <a:t> query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9128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Green is the meat the yellow is for debugging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the </a:t>
            </a:r>
            <a:r>
              <a:rPr lang="en-US" dirty="0" err="1"/>
              <a:t>json</a:t>
            </a:r>
            <a:r>
              <a:rPr lang="en-US" dirty="0"/>
              <a:t> query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1388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395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232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3c7dea7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3c7dea7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12 seasons at </a:t>
            </a:r>
            <a:r>
              <a:rPr lang="en-US" dirty="0" err="1"/>
              <a:t>mcmurdo</a:t>
            </a:r>
            <a:r>
              <a:rPr lang="en-US" dirty="0"/>
              <a:t> station with 1</a:t>
            </a:r>
            <a:r>
              <a:rPr lang="en-US" baseline="30000" dirty="0"/>
              <a:t>st</a:t>
            </a:r>
            <a:r>
              <a:rPr lang="en-US" dirty="0"/>
              <a:t> being at the </a:t>
            </a:r>
            <a:r>
              <a:rPr lang="en-US" dirty="0" err="1"/>
              <a:t>southpole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100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815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614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66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742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097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1965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675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060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928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25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28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3c7dea77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3c7dea77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91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143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061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901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things first we need an application with the right permissions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3656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things first we need an application with the right permissions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1811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azure app token encryption certificates and secrets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6030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it + AF - Open Slide - Whit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840442" y="3729441"/>
            <a:ext cx="7533300" cy="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2400"/>
              <a:buNone/>
              <a:defRPr sz="2400">
                <a:solidFill>
                  <a:srgbClr val="142C4D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2400"/>
              <a:buNone/>
              <a:defRPr sz="2400">
                <a:solidFill>
                  <a:srgbClr val="142C4D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2400"/>
              <a:buNone/>
              <a:defRPr sz="2400">
                <a:solidFill>
                  <a:srgbClr val="142C4D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2400"/>
              <a:buNone/>
              <a:defRPr sz="2400">
                <a:solidFill>
                  <a:srgbClr val="142C4D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2400"/>
              <a:buNone/>
              <a:defRPr sz="2400">
                <a:solidFill>
                  <a:srgbClr val="142C4D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2400"/>
              <a:buNone/>
              <a:defRPr sz="2400">
                <a:solidFill>
                  <a:srgbClr val="142C4D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2400"/>
              <a:buNone/>
              <a:defRPr sz="2400">
                <a:solidFill>
                  <a:srgbClr val="142C4D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2400"/>
              <a:buNone/>
              <a:defRPr sz="2400">
                <a:solidFill>
                  <a:srgbClr val="142C4D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2400"/>
              <a:buNone/>
              <a:defRPr sz="2400">
                <a:solidFill>
                  <a:srgbClr val="142C4D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840592" y="2572161"/>
            <a:ext cx="7533300" cy="97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142C4D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142C4D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142C4D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142C4D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142C4D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142C4D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142C4D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142C4D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142C4D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1840442" y="4889316"/>
            <a:ext cx="2040300" cy="60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4228567" y="4889316"/>
            <a:ext cx="2040300" cy="60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it + AF - Closing Slide - White">
  <p:cSld name="CUSTOM_2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0154" y="3893009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5504" y="466108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55504" y="3893009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00154" y="4661084"/>
            <a:ext cx="455950" cy="4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 txBox="1"/>
          <p:nvPr/>
        </p:nvSpPr>
        <p:spPr>
          <a:xfrm>
            <a:off x="2436175" y="3893000"/>
            <a:ext cx="35067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42C4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500">
              <a:solidFill>
                <a:srgbClr val="142C4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6" name="Google Shape;46;p10"/>
          <p:cNvSpPr txBox="1"/>
          <p:nvPr/>
        </p:nvSpPr>
        <p:spPr>
          <a:xfrm>
            <a:off x="2436175" y="4661050"/>
            <a:ext cx="35067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42C4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500">
              <a:solidFill>
                <a:srgbClr val="142C4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7" name="Google Shape;47;p10"/>
          <p:cNvSpPr txBox="1"/>
          <p:nvPr/>
        </p:nvSpPr>
        <p:spPr>
          <a:xfrm>
            <a:off x="6780825" y="3892950"/>
            <a:ext cx="35067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42C4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500">
              <a:solidFill>
                <a:srgbClr val="142C4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8" name="Google Shape;48;p10"/>
          <p:cNvSpPr txBox="1"/>
          <p:nvPr/>
        </p:nvSpPr>
        <p:spPr>
          <a:xfrm>
            <a:off x="6780825" y="4661000"/>
            <a:ext cx="35067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42C4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500">
              <a:solidFill>
                <a:srgbClr val="142C4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9" name="Google Shape;49;p10"/>
          <p:cNvSpPr txBox="1"/>
          <p:nvPr/>
        </p:nvSpPr>
        <p:spPr>
          <a:xfrm>
            <a:off x="1739492" y="2200350"/>
            <a:ext cx="4894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142C4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Thank you</a:t>
            </a:r>
            <a:endParaRPr sz="7200">
              <a:solidFill>
                <a:srgbClr val="142C4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#1">
  <p:cSld name="CUSTOM_4_18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  <p:cxnSp>
        <p:nvCxnSpPr>
          <p:cNvPr id="82" name="Google Shape;82;p1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4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>
            <a:spLocks noGrp="1"/>
          </p:cNvSpPr>
          <p:nvPr>
            <p:ph type="subTitle" idx="2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#2">
  <p:cSld name="CUSTOM_4_1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>
            <a:endParaRPr/>
          </a:p>
        </p:txBody>
      </p:sp>
      <p:cxnSp>
        <p:nvCxnSpPr>
          <p:cNvPr id="90" name="Google Shape;90;p1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>
            <a:spLocks noGrp="1"/>
          </p:cNvSpPr>
          <p:nvPr>
            <p:ph type="subTitle" idx="2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4"/>
          </p:nvPr>
        </p:nvSpPr>
        <p:spPr>
          <a:xfrm>
            <a:off x="2438400" y="2286000"/>
            <a:ext cx="73152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▸"/>
              <a:defRPr sz="1400">
                <a:solidFill>
                  <a:schemeClr val="dk1"/>
                </a:solidFill>
              </a:defRPr>
            </a:lvl1pPr>
            <a:lvl2pPr marL="914400" lvl="1" indent="-3048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･"/>
              <a:defRPr sz="1200">
                <a:solidFill>
                  <a:schemeClr val="dk1"/>
                </a:solidFill>
              </a:defRPr>
            </a:lvl2pPr>
            <a:lvl3pPr marL="1371600" lvl="2" indent="-3048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･"/>
              <a:defRPr sz="1200">
                <a:solidFill>
                  <a:schemeClr val="dk1"/>
                </a:solidFill>
              </a:defRPr>
            </a:lvl3pPr>
            <a:lvl4pPr marL="1828800" lvl="3" indent="-3048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･"/>
              <a:defRPr sz="1200">
                <a:solidFill>
                  <a:schemeClr val="dk1"/>
                </a:solidFill>
              </a:defRPr>
            </a:lvl4pPr>
            <a:lvl5pPr marL="2286000" lvl="4" indent="-3048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･"/>
              <a:defRPr sz="1200">
                <a:solidFill>
                  <a:schemeClr val="dk1"/>
                </a:solidFill>
              </a:defRPr>
            </a:lvl5pPr>
            <a:lvl6pPr marL="2743200" lvl="5" indent="-3048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･"/>
              <a:defRPr sz="1200">
                <a:solidFill>
                  <a:schemeClr val="dk1"/>
                </a:solidFill>
              </a:defRPr>
            </a:lvl6pPr>
            <a:lvl7pPr marL="3200400" lvl="6" indent="-3048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･"/>
              <a:defRPr sz="1200">
                <a:solidFill>
                  <a:schemeClr val="dk1"/>
                </a:solidFill>
              </a:defRPr>
            </a:lvl7pPr>
            <a:lvl8pPr marL="3657600" lvl="7" indent="-3048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･"/>
              <a:defRPr sz="1200">
                <a:solidFill>
                  <a:schemeClr val="dk1"/>
                </a:solidFill>
              </a:defRPr>
            </a:lvl8pPr>
            <a:lvl9pPr marL="4114800" lvl="8" indent="-304800">
              <a:lnSpc>
                <a:spcPct val="14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･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ed Hat Text"/>
              <a:buChar char="▸"/>
              <a:defRPr sz="1600"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 rtl="0">
              <a:lnSpc>
                <a:spcPct val="140000"/>
              </a:lnSpc>
              <a:spcBef>
                <a:spcPts val="500"/>
              </a:spcBef>
              <a:spcAft>
                <a:spcPts val="50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0" r:id="rId3"/>
    <p:sldLayoutId id="214748366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>
            <a:off x="1840442" y="3729441"/>
            <a:ext cx="7533300" cy="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a Service account, CrowdStrike and Ansible to glue it all together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840592" y="2572161"/>
            <a:ext cx="7533300" cy="97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Demystifying Graph API and Service Now</a:t>
            </a:r>
            <a:endParaRPr sz="320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2"/>
          </p:nvPr>
        </p:nvSpPr>
        <p:spPr>
          <a:xfrm>
            <a:off x="1840442" y="4889316"/>
            <a:ext cx="2040300" cy="60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3"/>
          </p:nvPr>
        </p:nvSpPr>
        <p:spPr>
          <a:xfrm>
            <a:off x="4228567" y="4889316"/>
            <a:ext cx="2040300" cy="60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Microsoft Graph API </a:t>
            </a:r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2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8B5F3-538E-CDFD-56C5-17ECA3303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2498"/>
            <a:ext cx="5329531" cy="34989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C1091B-F0CB-F0DE-15B0-067736D0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446" y="145684"/>
            <a:ext cx="5647754" cy="22409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B06696-E7AB-F731-B3B3-676453D65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59289"/>
            <a:ext cx="5150445" cy="1739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A6D1B6-2455-C2E8-503C-511C9F212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6247" y="2476908"/>
            <a:ext cx="5829149" cy="3807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305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 Microsoft Graph API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the root folders of the mail account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err="1"/>
              <a:t>ansible.builtin.uri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BE943-3218-BE06-67B9-F12640585C94}"/>
              </a:ext>
            </a:extLst>
          </p:cNvPr>
          <p:cNvSpPr/>
          <p:nvPr/>
        </p:nvSpPr>
        <p:spPr>
          <a:xfrm>
            <a:off x="0" y="0"/>
            <a:ext cx="12192000" cy="68748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2" descr="curl logo">
            <a:extLst>
              <a:ext uri="{FF2B5EF4-FFF2-40B4-BE49-F238E27FC236}">
                <a16:creationId xmlns:a16="http://schemas.microsoft.com/office/drawing/2014/main" id="{1513F23D-C5A8-E30B-2966-D9CC9AE785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curl logo">
            <a:extLst>
              <a:ext uri="{FF2B5EF4-FFF2-40B4-BE49-F238E27FC236}">
                <a16:creationId xmlns:a16="http://schemas.microsoft.com/office/drawing/2014/main" id="{B68C1B07-D6C2-7A3B-1ECA-CF2A6C9327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10377DB-4CB3-3FAF-0D15-AC614E678B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815740"/>
              </p:ext>
            </p:extLst>
          </p:nvPr>
        </p:nvGraphicFramePr>
        <p:xfrm>
          <a:off x="369642" y="1266033"/>
          <a:ext cx="11452715" cy="4082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437840" imgH="3720600" progId="">
                  <p:embed/>
                </p:oleObj>
              </mc:Choice>
              <mc:Fallback>
                <p:oleObj r:id="rId3" imgW="10437840" imgH="372060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210377DB-4CB3-3FAF-0D15-AC614E678B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642" y="1266033"/>
                        <a:ext cx="11452715" cy="4082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0006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 Microsoft Graph API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the root folders of the mail account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err="1"/>
              <a:t>ansible.builtin.uri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BE943-3218-BE06-67B9-F12640585C94}"/>
              </a:ext>
            </a:extLst>
          </p:cNvPr>
          <p:cNvSpPr/>
          <p:nvPr/>
        </p:nvSpPr>
        <p:spPr>
          <a:xfrm>
            <a:off x="0" y="0"/>
            <a:ext cx="12192000" cy="68748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2" descr="curl logo">
            <a:extLst>
              <a:ext uri="{FF2B5EF4-FFF2-40B4-BE49-F238E27FC236}">
                <a16:creationId xmlns:a16="http://schemas.microsoft.com/office/drawing/2014/main" id="{1513F23D-C5A8-E30B-2966-D9CC9AE785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curl logo">
            <a:extLst>
              <a:ext uri="{FF2B5EF4-FFF2-40B4-BE49-F238E27FC236}">
                <a16:creationId xmlns:a16="http://schemas.microsoft.com/office/drawing/2014/main" id="{B68C1B07-D6C2-7A3B-1ECA-CF2A6C9327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69DC277-A535-C91B-1D34-D9CED366AA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216883"/>
              </p:ext>
            </p:extLst>
          </p:nvPr>
        </p:nvGraphicFramePr>
        <p:xfrm>
          <a:off x="179217" y="270718"/>
          <a:ext cx="11833566" cy="601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384200" imgH="5275800" progId="">
                  <p:embed/>
                </p:oleObj>
              </mc:Choice>
              <mc:Fallback>
                <p:oleObj r:id="rId3" imgW="10384200" imgH="52758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69DC277-A535-C91B-1D34-D9CED366AA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217" y="270718"/>
                        <a:ext cx="11833566" cy="6011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4623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 Microsoft Graph API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the root folders of the mail account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err="1"/>
              <a:t>ansible.builtin.uri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BE943-3218-BE06-67B9-F12640585C94}"/>
              </a:ext>
            </a:extLst>
          </p:cNvPr>
          <p:cNvSpPr/>
          <p:nvPr/>
        </p:nvSpPr>
        <p:spPr>
          <a:xfrm>
            <a:off x="0" y="0"/>
            <a:ext cx="12192000" cy="68748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2" descr="curl logo">
            <a:extLst>
              <a:ext uri="{FF2B5EF4-FFF2-40B4-BE49-F238E27FC236}">
                <a16:creationId xmlns:a16="http://schemas.microsoft.com/office/drawing/2014/main" id="{1513F23D-C5A8-E30B-2966-D9CC9AE785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curl logo">
            <a:extLst>
              <a:ext uri="{FF2B5EF4-FFF2-40B4-BE49-F238E27FC236}">
                <a16:creationId xmlns:a16="http://schemas.microsoft.com/office/drawing/2014/main" id="{B68C1B07-D6C2-7A3B-1ECA-CF2A6C9327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F9545-6820-9BF4-A04F-FB8CC61D5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5" y="55440"/>
            <a:ext cx="11869386" cy="4564268"/>
          </a:xfrm>
          <a:prstGeom prst="rect">
            <a:avLst/>
          </a:prstGeom>
        </p:spPr>
      </p:pic>
      <p:sp>
        <p:nvSpPr>
          <p:cNvPr id="4" name="Google Shape;178;p26">
            <a:extLst>
              <a:ext uri="{FF2B5EF4-FFF2-40B4-BE49-F238E27FC236}">
                <a16:creationId xmlns:a16="http://schemas.microsoft.com/office/drawing/2014/main" id="{3938D283-F734-19F8-7190-CF71D381E9A2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339256" y="4740039"/>
            <a:ext cx="11094720" cy="21347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 reason behind using $top=2000 is because I am lazy, I didn’t want to loop using the @odata.nextLink but if you do wind up having to do pagination Microsoft style this is now you do it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set_fact</a:t>
            </a:r>
            <a:r>
              <a:rPr lang="en-US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: </a:t>
            </a:r>
            <a:br>
              <a:rPr lang="en-US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nextpage</a:t>
            </a:r>
            <a:r>
              <a:rPr lang="en-US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: “</a:t>
            </a:r>
            <a:r>
              <a:rPr lang="en-US" dirty="0" err="1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graphapidataresult.json</a:t>
            </a:r>
            <a:r>
              <a:rPr lang="en-US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['@</a:t>
            </a:r>
            <a:r>
              <a:rPr lang="en-US" dirty="0" err="1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odata.nextLink</a:t>
            </a:r>
            <a:r>
              <a:rPr lang="en-US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’]”</a:t>
            </a:r>
            <a:endParaRPr dirty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798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13675" y="55441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 the messages read and move them to the archive folder</a:t>
            </a: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Bonus points if you guess the year I started using Visio, clue take a look at the beard </a:t>
            </a:r>
            <a:endParaRPr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3DA9260-0C02-43CE-49F9-3EF8E965D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29" t="21369"/>
          <a:stretch/>
        </p:blipFill>
        <p:spPr>
          <a:xfrm>
            <a:off x="1410915" y="608641"/>
            <a:ext cx="8799329" cy="532735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089F1C4-9439-E4A9-311E-0226C8B76586}"/>
              </a:ext>
            </a:extLst>
          </p:cNvPr>
          <p:cNvSpPr/>
          <p:nvPr/>
        </p:nvSpPr>
        <p:spPr>
          <a:xfrm rot="1254451">
            <a:off x="870148" y="1697653"/>
            <a:ext cx="5038144" cy="9942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3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Demystify Microsoft Graph API</a:t>
            </a:r>
            <a:endParaRPr dirty="0"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53927" y="51895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 messages read and move to Archive folder</a:t>
            </a: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916073" y="1017946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dirty="0"/>
              <a:t>Set a fact to the email id’s but do it as a batch of 100 messages to avoid a graph timeout </a:t>
            </a:r>
            <a:endParaRPr dirty="0"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BE943-3218-BE06-67B9-F12640585C94}"/>
              </a:ext>
            </a:extLst>
          </p:cNvPr>
          <p:cNvSpPr/>
          <p:nvPr/>
        </p:nvSpPr>
        <p:spPr>
          <a:xfrm>
            <a:off x="-62144" y="1740024"/>
            <a:ext cx="12254143" cy="51347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2" descr="curl logo">
            <a:extLst>
              <a:ext uri="{FF2B5EF4-FFF2-40B4-BE49-F238E27FC236}">
                <a16:creationId xmlns:a16="http://schemas.microsoft.com/office/drawing/2014/main" id="{1513F23D-C5A8-E30B-2966-D9CC9AE785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curl logo">
            <a:extLst>
              <a:ext uri="{FF2B5EF4-FFF2-40B4-BE49-F238E27FC236}">
                <a16:creationId xmlns:a16="http://schemas.microsoft.com/office/drawing/2014/main" id="{B68C1B07-D6C2-7A3B-1ECA-CF2A6C9327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13051-7B71-AC88-BAB5-D722B887C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11" y="1996881"/>
            <a:ext cx="5614289" cy="1192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1F777D-7C47-22DF-0979-DC87D1052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10" y="3234107"/>
            <a:ext cx="5614289" cy="8681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A8331E-DECC-F6EF-0792-0B47CBC2A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10" y="4164785"/>
            <a:ext cx="4073062" cy="1207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1FBCE7-741B-5F20-E5ED-89ECA631D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434" y="4189097"/>
            <a:ext cx="6836398" cy="2540253"/>
          </a:xfrm>
          <a:prstGeom prst="rect">
            <a:avLst/>
          </a:prstGeom>
        </p:spPr>
      </p:pic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2C394F2-0C88-020F-9199-698018E659F0}"/>
              </a:ext>
            </a:extLst>
          </p:cNvPr>
          <p:cNvSpPr/>
          <p:nvPr/>
        </p:nvSpPr>
        <p:spPr>
          <a:xfrm>
            <a:off x="556592" y="1933273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EDAFFE1A-B5F0-823B-CC07-D5FA83E7750E}"/>
              </a:ext>
            </a:extLst>
          </p:cNvPr>
          <p:cNvSpPr/>
          <p:nvPr/>
        </p:nvSpPr>
        <p:spPr>
          <a:xfrm>
            <a:off x="549971" y="3175008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2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1916478-252B-4861-686A-71AB8E69F2A3}"/>
              </a:ext>
            </a:extLst>
          </p:cNvPr>
          <p:cNvSpPr/>
          <p:nvPr/>
        </p:nvSpPr>
        <p:spPr>
          <a:xfrm>
            <a:off x="556592" y="4146604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3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EA29352-6925-ECFE-96DC-BDD5526627AC}"/>
              </a:ext>
            </a:extLst>
          </p:cNvPr>
          <p:cNvSpPr/>
          <p:nvPr/>
        </p:nvSpPr>
        <p:spPr>
          <a:xfrm>
            <a:off x="4753589" y="4146204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6092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 Microsoft Graph API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 messages read and move to Archive folder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/>
              <a:t>Patch the mail record and mark it read 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BE943-3218-BE06-67B9-F12640585C94}"/>
              </a:ext>
            </a:extLst>
          </p:cNvPr>
          <p:cNvSpPr/>
          <p:nvPr/>
        </p:nvSpPr>
        <p:spPr>
          <a:xfrm>
            <a:off x="0" y="1870937"/>
            <a:ext cx="12192000" cy="49870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2" descr="curl logo">
            <a:extLst>
              <a:ext uri="{FF2B5EF4-FFF2-40B4-BE49-F238E27FC236}">
                <a16:creationId xmlns:a16="http://schemas.microsoft.com/office/drawing/2014/main" id="{1513F23D-C5A8-E30B-2966-D9CC9AE785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curl logo">
            <a:extLst>
              <a:ext uri="{FF2B5EF4-FFF2-40B4-BE49-F238E27FC236}">
                <a16:creationId xmlns:a16="http://schemas.microsoft.com/office/drawing/2014/main" id="{B68C1B07-D6C2-7A3B-1ECA-CF2A6C9327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8C9C2B-06A8-0741-4B8A-D5690853D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25" y="1982932"/>
            <a:ext cx="8633114" cy="487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65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 Microsoft Graph API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 messages read and move to Archive folder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dirty="0"/>
              <a:t>Move the message now</a:t>
            </a:r>
            <a:endParaRPr dirty="0"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BE943-3218-BE06-67B9-F12640585C94}"/>
              </a:ext>
            </a:extLst>
          </p:cNvPr>
          <p:cNvSpPr/>
          <p:nvPr/>
        </p:nvSpPr>
        <p:spPr>
          <a:xfrm>
            <a:off x="0" y="1870937"/>
            <a:ext cx="12192000" cy="49870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2" descr="curl logo">
            <a:extLst>
              <a:ext uri="{FF2B5EF4-FFF2-40B4-BE49-F238E27FC236}">
                <a16:creationId xmlns:a16="http://schemas.microsoft.com/office/drawing/2014/main" id="{1513F23D-C5A8-E30B-2966-D9CC9AE785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curl logo">
            <a:extLst>
              <a:ext uri="{FF2B5EF4-FFF2-40B4-BE49-F238E27FC236}">
                <a16:creationId xmlns:a16="http://schemas.microsoft.com/office/drawing/2014/main" id="{B68C1B07-D6C2-7A3B-1ECA-CF2A6C9327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7849F-373B-2044-5563-413E9D6E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93" y="1978150"/>
            <a:ext cx="8765625" cy="489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Diagram the issue 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13675" y="55441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1,000 foot view</a:t>
            </a: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956325" y="463591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dirty="0"/>
              <a:t>Lay it out, use your favorite diagram program I use Visio</a:t>
            </a:r>
            <a:endParaRPr dirty="0"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Bonus points if you guess the year I started using Visio, clue take a look at the beard </a:t>
            </a:r>
            <a:endParaRPr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3DA9260-0C02-43CE-49F9-3EF8E965D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64" t="72184" r="13144"/>
          <a:stretch/>
        </p:blipFill>
        <p:spPr>
          <a:xfrm>
            <a:off x="2988830" y="1861985"/>
            <a:ext cx="6214340" cy="333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1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ServiceNow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ServiceNow, SNOW 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dirty="0" err="1"/>
              <a:t>servicenow.itsm</a:t>
            </a:r>
            <a:r>
              <a:rPr lang="en-US" dirty="0"/>
              <a:t> vs. </a:t>
            </a:r>
            <a:r>
              <a:rPr lang="en-US" dirty="0" err="1"/>
              <a:t>ansible.builtin.uri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dirty="0"/>
              <a:t>ITSM</a:t>
            </a:r>
            <a:endParaRPr dirty="0"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5B4DA-C95D-17DA-A0A3-6720979F6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67" y="1777750"/>
            <a:ext cx="7705665" cy="529775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72F9289-4A69-116B-40A8-ED9A2241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04" y="1978150"/>
            <a:ext cx="9965389" cy="397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0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indoor, red&#10;&#10;Description automatically generated">
            <a:extLst>
              <a:ext uri="{FF2B5EF4-FFF2-40B4-BE49-F238E27FC236}">
                <a16:creationId xmlns:a16="http://schemas.microsoft.com/office/drawing/2014/main" id="{50E5955C-CCCC-D084-7420-FFEEA666C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718" y="0"/>
            <a:ext cx="2349231" cy="3523847"/>
          </a:xfrm>
          <a:prstGeom prst="rect">
            <a:avLst/>
          </a:prstGeom>
        </p:spPr>
      </p:pic>
      <p:pic>
        <p:nvPicPr>
          <p:cNvPr id="7" name="Picture 6" descr="A person holding a child on a snowman&#10;&#10;Description automatically generated with low confidence">
            <a:extLst>
              <a:ext uri="{FF2B5EF4-FFF2-40B4-BE49-F238E27FC236}">
                <a16:creationId xmlns:a16="http://schemas.microsoft.com/office/drawing/2014/main" id="{E553D282-8A5A-6A95-7A95-C5443AF88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492" y="1961381"/>
            <a:ext cx="3310913" cy="4896619"/>
          </a:xfrm>
          <a:prstGeom prst="rect">
            <a:avLst/>
          </a:prstGeom>
        </p:spPr>
      </p:pic>
      <p:pic>
        <p:nvPicPr>
          <p:cNvPr id="8" name="Picture 7" descr="A picture containing outdoor, building&#10;&#10;Description automatically generated">
            <a:extLst>
              <a:ext uri="{FF2B5EF4-FFF2-40B4-BE49-F238E27FC236}">
                <a16:creationId xmlns:a16="http://schemas.microsoft.com/office/drawing/2014/main" id="{89F699B6-6C9A-6556-1408-E77EE4CC8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4598"/>
            <a:ext cx="3444536" cy="25834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B620A7-1A3C-1B61-10A9-A07586BAD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907" y="3012055"/>
            <a:ext cx="5084074" cy="38359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7EFEB8-516F-503E-1FDE-6BA00DABF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6487681" cy="28757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4D2470-7A2A-54E5-DA62-23625AB00A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32990"/>
            <a:ext cx="12192000" cy="736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5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AB64E0-4F50-A3EF-06A8-B52EEAB92A23}"/>
              </a:ext>
            </a:extLst>
          </p:cNvPr>
          <p:cNvSpPr/>
          <p:nvPr/>
        </p:nvSpPr>
        <p:spPr>
          <a:xfrm>
            <a:off x="0" y="1424950"/>
            <a:ext cx="12192000" cy="53776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ServiceNow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00" y="595141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ServiceNow – Its in front of you just Look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F80747-E6D3-2BFD-A940-A8FF97C6F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20"/>
          <a:stretch/>
        </p:blipFill>
        <p:spPr>
          <a:xfrm>
            <a:off x="289249" y="1501600"/>
            <a:ext cx="11618116" cy="18719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DDDF39-6FCA-A1DE-E42A-67EBBFB27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3" y="4626092"/>
            <a:ext cx="12126897" cy="1670372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3B91B6EC-97B0-FAE2-7D41-60F722975987}"/>
              </a:ext>
            </a:extLst>
          </p:cNvPr>
          <p:cNvSpPr/>
          <p:nvPr/>
        </p:nvSpPr>
        <p:spPr>
          <a:xfrm>
            <a:off x="4125416" y="2437557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F7693528-CD19-56A3-FCFF-E780E6540D04}"/>
              </a:ext>
            </a:extLst>
          </p:cNvPr>
          <p:cNvSpPr/>
          <p:nvPr/>
        </p:nvSpPr>
        <p:spPr>
          <a:xfrm>
            <a:off x="10641625" y="3032707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2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51895782-251C-DA7A-4F42-770A93696EFE}"/>
              </a:ext>
            </a:extLst>
          </p:cNvPr>
          <p:cNvSpPr/>
          <p:nvPr/>
        </p:nvSpPr>
        <p:spPr>
          <a:xfrm>
            <a:off x="3594135" y="5245785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3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9C148A1-A5D4-91A6-5C8C-5E64FBC4F1E6}"/>
              </a:ext>
            </a:extLst>
          </p:cNvPr>
          <p:cNvSpPr/>
          <p:nvPr/>
        </p:nvSpPr>
        <p:spPr>
          <a:xfrm>
            <a:off x="5502047" y="5211823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00036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AB64E0-4F50-A3EF-06A8-B52EEAB92A23}"/>
              </a:ext>
            </a:extLst>
          </p:cNvPr>
          <p:cNvSpPr/>
          <p:nvPr/>
        </p:nvSpPr>
        <p:spPr>
          <a:xfrm>
            <a:off x="0" y="1424950"/>
            <a:ext cx="12192000" cy="53776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ServiceNow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00" y="595141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ServiceNow – Its in front of you just Look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C7AED6F-796B-E1ED-7101-95CF4A058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241" y="1424950"/>
            <a:ext cx="54483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15BBC6C-F978-C01A-5BA8-C7935A81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7" y="3685821"/>
            <a:ext cx="75914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6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AB64E0-4F50-A3EF-06A8-B52EEAB92A23}"/>
              </a:ext>
            </a:extLst>
          </p:cNvPr>
          <p:cNvSpPr/>
          <p:nvPr/>
        </p:nvSpPr>
        <p:spPr>
          <a:xfrm>
            <a:off x="0" y="1424950"/>
            <a:ext cx="12192000" cy="53776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ServiceNow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00" y="595141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ServiceNow – There is a tool</a:t>
            </a: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C67345-C61A-D5CB-6B36-8889C8F9C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754" y="2806873"/>
            <a:ext cx="5803886" cy="236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76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AB64E0-4F50-A3EF-06A8-B52EEAB92A23}"/>
              </a:ext>
            </a:extLst>
          </p:cNvPr>
          <p:cNvSpPr/>
          <p:nvPr/>
        </p:nvSpPr>
        <p:spPr>
          <a:xfrm>
            <a:off x="0" y="1029810"/>
            <a:ext cx="12192000" cy="57727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ServiceNow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2935" y="397576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ServiceNow – There is a tool</a:t>
            </a: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C67345-C61A-D5CB-6B36-8889C8F9C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754" y="2806873"/>
            <a:ext cx="5803886" cy="23666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4970B6-5105-EE33-070C-D106606AFB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810"/>
          <a:stretch/>
        </p:blipFill>
        <p:spPr>
          <a:xfrm>
            <a:off x="81975" y="1306410"/>
            <a:ext cx="12023921" cy="498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2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AB64E0-4F50-A3EF-06A8-B52EEAB92A23}"/>
              </a:ext>
            </a:extLst>
          </p:cNvPr>
          <p:cNvSpPr/>
          <p:nvPr/>
        </p:nvSpPr>
        <p:spPr>
          <a:xfrm>
            <a:off x="0" y="1148342"/>
            <a:ext cx="12192000" cy="56542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ServiceNow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00" y="595141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ServiceNow – Rest API Explorer – get a user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78A37D-EA83-E827-FD92-F444487B2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1184746"/>
            <a:ext cx="9009144" cy="558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77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AB64E0-4F50-A3EF-06A8-B52EEAB92A23}"/>
              </a:ext>
            </a:extLst>
          </p:cNvPr>
          <p:cNvSpPr/>
          <p:nvPr/>
        </p:nvSpPr>
        <p:spPr>
          <a:xfrm>
            <a:off x="0" y="1424950"/>
            <a:ext cx="12192000" cy="53776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ServiceNow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00" y="595141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ServiceNow – Rest API Explorer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72D66FB-F879-F32E-73D6-19689F8A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554" y="2862274"/>
            <a:ext cx="7937823" cy="38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949DB-AEEF-2ECD-D630-D4C03D6F8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5" y="1492348"/>
            <a:ext cx="5391462" cy="2739852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35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AB64E0-4F50-A3EF-06A8-B52EEAB92A23}"/>
              </a:ext>
            </a:extLst>
          </p:cNvPr>
          <p:cNvSpPr/>
          <p:nvPr/>
        </p:nvSpPr>
        <p:spPr>
          <a:xfrm>
            <a:off x="0" y="1424950"/>
            <a:ext cx="12192000" cy="53776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ServiceNow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00" y="595141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ServiceNow – Rest API Explorer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845B76B-5E17-CDE8-21D1-519811156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69" y="1480390"/>
            <a:ext cx="8103629" cy="537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79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AB64E0-4F50-A3EF-06A8-B52EEAB92A23}"/>
              </a:ext>
            </a:extLst>
          </p:cNvPr>
          <p:cNvSpPr/>
          <p:nvPr/>
        </p:nvSpPr>
        <p:spPr>
          <a:xfrm>
            <a:off x="0" y="1424950"/>
            <a:ext cx="12192000" cy="53776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ServiceNow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00" y="595141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ServiceNow – </a:t>
            </a:r>
            <a:r>
              <a:rPr lang="en-US" err="1"/>
              <a:t>uri</a:t>
            </a:r>
            <a:r>
              <a:rPr lang="en-US"/>
              <a:t> get user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91307-499D-6148-08BA-A7C09AB4E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753" y="1489824"/>
            <a:ext cx="9634743" cy="2623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B4ED0-E453-457D-8FE7-52E273367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753" y="4272435"/>
            <a:ext cx="7587442" cy="1368988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A73FE301-506A-6491-C6F8-D2BBD6058AEA}"/>
              </a:ext>
            </a:extLst>
          </p:cNvPr>
          <p:cNvSpPr/>
          <p:nvPr/>
        </p:nvSpPr>
        <p:spPr>
          <a:xfrm>
            <a:off x="3921229" y="1994916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C2821CCA-D619-348A-4209-4E9C0E51B3F7}"/>
              </a:ext>
            </a:extLst>
          </p:cNvPr>
          <p:cNvSpPr/>
          <p:nvPr/>
        </p:nvSpPr>
        <p:spPr>
          <a:xfrm>
            <a:off x="7010658" y="1994915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2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CE39F4DB-2918-706D-C745-693053C05815}"/>
              </a:ext>
            </a:extLst>
          </p:cNvPr>
          <p:cNvSpPr/>
          <p:nvPr/>
        </p:nvSpPr>
        <p:spPr>
          <a:xfrm>
            <a:off x="9407134" y="1994915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7971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AB64E0-4F50-A3EF-06A8-B52EEAB92A23}"/>
              </a:ext>
            </a:extLst>
          </p:cNvPr>
          <p:cNvSpPr/>
          <p:nvPr/>
        </p:nvSpPr>
        <p:spPr>
          <a:xfrm>
            <a:off x="0" y="1424950"/>
            <a:ext cx="12192000" cy="53776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ServiceNow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00" y="595141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ServiceNow – </a:t>
            </a:r>
            <a:r>
              <a:rPr lang="en-US" err="1"/>
              <a:t>uri</a:t>
            </a:r>
            <a:r>
              <a:rPr lang="en-US"/>
              <a:t> create task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F716D26-B856-165D-E75D-AD6E4AD3A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7" y="1494929"/>
            <a:ext cx="91535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BF9FD81-A458-B102-8711-55C6C69D1E11}"/>
              </a:ext>
            </a:extLst>
          </p:cNvPr>
          <p:cNvSpPr/>
          <p:nvPr/>
        </p:nvSpPr>
        <p:spPr>
          <a:xfrm>
            <a:off x="1905998" y="3318386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435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AB64E0-4F50-A3EF-06A8-B52EEAB92A23}"/>
              </a:ext>
            </a:extLst>
          </p:cNvPr>
          <p:cNvSpPr/>
          <p:nvPr/>
        </p:nvSpPr>
        <p:spPr>
          <a:xfrm>
            <a:off x="0" y="1424950"/>
            <a:ext cx="12192000" cy="53776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ServiceNow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00" y="595141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ServiceNow – Make is a role in your collection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4071A0-731D-6D92-FE64-9894ADBEC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2275"/>
            <a:ext cx="12192000" cy="347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FA527338-E81F-9CAA-4EF1-7820E592A37E}"/>
              </a:ext>
            </a:extLst>
          </p:cNvPr>
          <p:cNvSpPr/>
          <p:nvPr/>
        </p:nvSpPr>
        <p:spPr>
          <a:xfrm>
            <a:off x="3503979" y="2975020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19AE7291-5942-169E-B49F-4E8A638E8207}"/>
              </a:ext>
            </a:extLst>
          </p:cNvPr>
          <p:cNvSpPr/>
          <p:nvPr/>
        </p:nvSpPr>
        <p:spPr>
          <a:xfrm>
            <a:off x="5085684" y="3207773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2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7122255A-2F86-1ADC-BE6C-F388C6CABEE9}"/>
              </a:ext>
            </a:extLst>
          </p:cNvPr>
          <p:cNvSpPr/>
          <p:nvPr/>
        </p:nvSpPr>
        <p:spPr>
          <a:xfrm>
            <a:off x="226548" y="3407380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3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F76262D3-94D6-1B37-5605-305BAAC49D05}"/>
              </a:ext>
            </a:extLst>
          </p:cNvPr>
          <p:cNvSpPr/>
          <p:nvPr/>
        </p:nvSpPr>
        <p:spPr>
          <a:xfrm>
            <a:off x="226547" y="3862029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4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DFCFD9F-9DCC-9248-EEFB-FE1A2CF1B77A}"/>
              </a:ext>
            </a:extLst>
          </p:cNvPr>
          <p:cNvSpPr/>
          <p:nvPr/>
        </p:nvSpPr>
        <p:spPr>
          <a:xfrm>
            <a:off x="2911611" y="4070514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5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762E7FBA-8A70-8862-F118-7B2138FB459A}"/>
              </a:ext>
            </a:extLst>
          </p:cNvPr>
          <p:cNvSpPr/>
          <p:nvPr/>
        </p:nvSpPr>
        <p:spPr>
          <a:xfrm>
            <a:off x="3725206" y="4185451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FEAD9DB-0D77-AA38-F9B2-5A72396B687E}"/>
              </a:ext>
            </a:extLst>
          </p:cNvPr>
          <p:cNvSpPr/>
          <p:nvPr/>
        </p:nvSpPr>
        <p:spPr>
          <a:xfrm>
            <a:off x="226546" y="4455390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56F1165D-8F9D-0D39-A40E-BC81926D5E09}"/>
              </a:ext>
            </a:extLst>
          </p:cNvPr>
          <p:cNvSpPr/>
          <p:nvPr/>
        </p:nvSpPr>
        <p:spPr>
          <a:xfrm>
            <a:off x="226546" y="4865860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1321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0C80171-86EB-798D-F108-AE33D32D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8"/>
            <a:ext cx="12193629" cy="685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58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42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1</a:t>
            </a:r>
            <a:endParaRPr dirty="0"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664308" y="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50,000 foot view</a:t>
            </a: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447775" y="389462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dirty="0"/>
              <a:t>The Problem</a:t>
            </a:r>
            <a:endParaRPr dirty="0"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4"/>
          </p:nvPr>
        </p:nvSpPr>
        <p:spPr>
          <a:xfrm>
            <a:off x="81976" y="1017464"/>
            <a:ext cx="12036550" cy="460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Aft>
                <a:spcPts val="1000"/>
              </a:spcAft>
            </a:pPr>
            <a:r>
              <a:rPr lang="en-US" sz="2000" b="1" dirty="0" err="1"/>
              <a:t>CrowdStike</a:t>
            </a:r>
            <a:r>
              <a:rPr lang="en-US" sz="2000" b="1" dirty="0"/>
              <a:t> sends an email to a service account, each email is a user that is using a password that is on a known compromise list.   Like “password123”</a:t>
            </a:r>
          </a:p>
          <a:p>
            <a:pPr marL="342900" indent="-342900">
              <a:spcAft>
                <a:spcPts val="1000"/>
              </a:spcAft>
            </a:pPr>
            <a:r>
              <a:rPr lang="en-US" sz="2000" b="1" dirty="0"/>
              <a:t>Ansible once an hour will do the following:</a:t>
            </a:r>
          </a:p>
          <a:p>
            <a:pPr marL="285750" indent="-285750">
              <a:spcAft>
                <a:spcPts val="1000"/>
              </a:spcAft>
            </a:pPr>
            <a:r>
              <a:rPr lang="en-US" sz="2000" b="1" dirty="0"/>
              <a:t>  Grab any new mail and process them (Graph API)</a:t>
            </a:r>
          </a:p>
          <a:p>
            <a:pPr marL="285750" indent="-285750">
              <a:spcAft>
                <a:spcPts val="1000"/>
              </a:spcAft>
            </a:pPr>
            <a:r>
              <a:rPr lang="en-US" sz="2000" b="1" dirty="0"/>
              <a:t> 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Ansible then will match the account and send a notification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 and force a password change  (A D)</a:t>
            </a:r>
          </a:p>
          <a:p>
            <a:pPr marL="285750" indent="-285750">
              <a:spcAft>
                <a:spcPts val="1000"/>
              </a:spcAft>
            </a:pPr>
            <a:r>
              <a:rPr lang="en-US" sz="2000" b="1" dirty="0"/>
              <a:t>Move all the messages that were processed to the Archive folder  (Graph API)</a:t>
            </a:r>
          </a:p>
          <a:p>
            <a:pPr marL="285750" indent="-285750">
              <a:spcAft>
                <a:spcPts val="1000"/>
              </a:spcAft>
            </a:pPr>
            <a:r>
              <a:rPr lang="en-US" sz="2000" b="1" dirty="0"/>
              <a:t>Unmatched accounts will get a ServiceNow task assigned to Security (Service Now)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sz="2000" b="1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74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1</a:t>
            </a: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447775" y="398495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dirty="0"/>
              <a:t>The Problem</a:t>
            </a:r>
            <a:endParaRPr dirty="0"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0BC73-7F44-27E8-C871-5F41CDCC0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75" y="760751"/>
            <a:ext cx="10197727" cy="618907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BA136-D16D-F73E-E5C2-7B8735A5A146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Groundwork 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25,000 foot view</a:t>
            </a: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b="1" dirty="0"/>
              <a:t>Pieces to get the job done</a:t>
            </a:r>
            <a:endParaRPr b="1" dirty="0"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4"/>
          </p:nvPr>
        </p:nvSpPr>
        <p:spPr>
          <a:xfrm>
            <a:off x="0" y="1789723"/>
            <a:ext cx="11863754" cy="43798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000" b="1" dirty="0"/>
              <a:t>Get with the </a:t>
            </a:r>
            <a:r>
              <a:rPr lang="en-US" sz="2000" b="1" dirty="0">
                <a:solidFill>
                  <a:srgbClr val="FF0000"/>
                </a:solidFill>
              </a:rPr>
              <a:t>Azure Admin </a:t>
            </a:r>
            <a:r>
              <a:rPr lang="en-US" sz="2000" b="1" dirty="0"/>
              <a:t>and create an Enterprise application and get the Delegated and Application permissions you need. </a:t>
            </a:r>
            <a:r>
              <a:rPr lang="en-US" sz="1100" dirty="0"/>
              <a:t>(in my case I have the needed permissions)</a:t>
            </a:r>
            <a:endParaRPr lang="en-US" sz="2000" dirty="0"/>
          </a:p>
          <a:p>
            <a:pPr marL="342900" lvl="0" indent="-342900" algn="l" rtl="0"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000" b="1" dirty="0"/>
              <a:t>Put your app secrets in your Ansible vault or your favorite secure location like Secret Server 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000" b="1" dirty="0"/>
              <a:t>Get with the </a:t>
            </a:r>
            <a:r>
              <a:rPr lang="en-US" sz="2000" b="1" dirty="0">
                <a:solidFill>
                  <a:srgbClr val="FF0000"/>
                </a:solidFill>
              </a:rPr>
              <a:t>ServiceNow</a:t>
            </a:r>
            <a:r>
              <a:rPr lang="en-US" sz="2000" b="1" dirty="0"/>
              <a:t> folks get access to your Dev/Test/Sandbox environment and permission to access the </a:t>
            </a:r>
            <a:r>
              <a:rPr lang="en-US" sz="2000" b="1" dirty="0">
                <a:solidFill>
                  <a:srgbClr val="00B0F0"/>
                </a:solidFill>
              </a:rPr>
              <a:t>Rest API Explorer </a:t>
            </a:r>
            <a:r>
              <a:rPr lang="en-US" sz="2000" b="1" dirty="0"/>
              <a:t>its your friend, like me.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000" b="1" dirty="0"/>
              <a:t>Get a </a:t>
            </a:r>
            <a:r>
              <a:rPr lang="en-US" sz="2000" b="1" dirty="0">
                <a:solidFill>
                  <a:srgbClr val="FF0000"/>
                </a:solidFill>
              </a:rPr>
              <a:t>ServiceNow</a:t>
            </a:r>
            <a:r>
              <a:rPr lang="en-US" sz="2000" b="1" dirty="0"/>
              <a:t> service account setup with the correct permissions to create TASK</a:t>
            </a:r>
            <a:br>
              <a:rPr lang="en-US" sz="2000" b="1" dirty="0"/>
            </a:br>
            <a:r>
              <a:rPr lang="en-US" sz="2000" b="1" dirty="0"/>
              <a:t>   Bonus points for getting impersonate rights in Dev/Test/Sandbox or full Admin. </a:t>
            </a:r>
            <a:br>
              <a:rPr lang="en-US" sz="2000" b="1" dirty="0"/>
            </a:br>
            <a:r>
              <a:rPr lang="en-US" sz="2000" b="1" dirty="0"/>
              <a:t>   Trust me it helps</a:t>
            </a:r>
          </a:p>
        </p:txBody>
      </p:sp>
    </p:spTree>
    <p:extLst>
      <p:ext uri="{BB962C8B-B14F-4D97-AF65-F5344CB8AC3E}">
        <p14:creationId xmlns:p14="http://schemas.microsoft.com/office/powerpoint/2010/main" val="31301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where you need your Azure Admin</a:t>
            </a:r>
            <a:endParaRPr dirty="0"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125" y="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Down in the weeds </a:t>
            </a:r>
            <a:endParaRPr b="1"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3961700" y="55441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dirty="0"/>
              <a:t>Graph API task pieces</a:t>
            </a:r>
            <a:endParaRPr dirty="0"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6A6B9-6A67-34F4-8638-4226680A0B17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61222D6-D1A4-A622-3CC9-37E10247C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608641"/>
            <a:ext cx="6791325" cy="44298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CEA7F7-D157-BE3C-9527-A88B521E0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83" y="5128542"/>
            <a:ext cx="10082005" cy="16008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40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where you need your Azure Admin</a:t>
            </a:r>
            <a:endParaRPr dirty="0"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125" y="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Down in the weeds </a:t>
            </a:r>
            <a:endParaRPr b="1"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3961700" y="55441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dirty="0"/>
              <a:t>Graph API task pieces</a:t>
            </a:r>
            <a:endParaRPr dirty="0"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2962F-4168-32D3-31EF-1F67FCBC4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19" y="608641"/>
            <a:ext cx="10960985" cy="5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481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 Microsoft Graph API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10829" y="268088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a Token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860385" y="870768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dirty="0"/>
              <a:t>To                 or to </a:t>
            </a:r>
            <a:r>
              <a:rPr lang="en-US" dirty="0" err="1"/>
              <a:t>ansible.builtin.uri</a:t>
            </a:r>
            <a:endParaRPr dirty="0"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BE943-3218-BE06-67B9-F12640585C94}"/>
              </a:ext>
            </a:extLst>
          </p:cNvPr>
          <p:cNvSpPr/>
          <p:nvPr/>
        </p:nvSpPr>
        <p:spPr>
          <a:xfrm>
            <a:off x="526662" y="1290371"/>
            <a:ext cx="11535508" cy="4896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4"/>
          </p:nvPr>
        </p:nvSpPr>
        <p:spPr>
          <a:xfrm>
            <a:off x="2438400" y="2286000"/>
            <a:ext cx="73152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>
                <a:solidFill>
                  <a:schemeClr val="bg1"/>
                </a:solidFill>
              </a:rPr>
              <a:t>a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5A336-2CE0-6206-AD81-AACF1614F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71" y="3475038"/>
            <a:ext cx="7411024" cy="2614550"/>
          </a:xfrm>
          <a:prstGeom prst="rect">
            <a:avLst/>
          </a:prstGeom>
        </p:spPr>
      </p:pic>
      <p:sp>
        <p:nvSpPr>
          <p:cNvPr id="6" name="AutoShape 2" descr="curl logo">
            <a:extLst>
              <a:ext uri="{FF2B5EF4-FFF2-40B4-BE49-F238E27FC236}">
                <a16:creationId xmlns:a16="http://schemas.microsoft.com/office/drawing/2014/main" id="{1513F23D-C5A8-E30B-2966-D9CC9AE785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curl logo">
            <a:extLst>
              <a:ext uri="{FF2B5EF4-FFF2-40B4-BE49-F238E27FC236}">
                <a16:creationId xmlns:a16="http://schemas.microsoft.com/office/drawing/2014/main" id="{B68C1B07-D6C2-7A3B-1ECA-CF2A6C9327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A4DB0A-B97B-AF40-0B20-B029D031C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152" y="957638"/>
            <a:ext cx="749418" cy="2235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7F437F-E107-A8BA-FDB4-D6813E52A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022" y="1466284"/>
            <a:ext cx="10728251" cy="1852077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5135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EE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4454</TotalTime>
  <Words>833</Words>
  <Application>Microsoft Office PowerPoint</Application>
  <PresentationFormat>Widescreen</PresentationFormat>
  <Paragraphs>145</Paragraphs>
  <Slides>30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Red Hat Text Medium</vt:lpstr>
      <vt:lpstr>Hack</vt:lpstr>
      <vt:lpstr>Arial</vt:lpstr>
      <vt:lpstr>Red Hat Display</vt:lpstr>
      <vt:lpstr>Red Hat Text</vt:lpstr>
      <vt:lpstr>Red Hat widescreen template</vt:lpstr>
      <vt:lpstr>Demystifying Graph API and Service Now</vt:lpstr>
      <vt:lpstr>PowerPoint Presentation</vt:lpstr>
      <vt:lpstr>PowerPoint Presentation</vt:lpstr>
      <vt:lpstr>50,000 foot view</vt:lpstr>
      <vt:lpstr>PowerPoint Presentation</vt:lpstr>
      <vt:lpstr>25,000 foot view</vt:lpstr>
      <vt:lpstr>Down in the weeds </vt:lpstr>
      <vt:lpstr>Down in the weeds </vt:lpstr>
      <vt:lpstr>Get a Token</vt:lpstr>
      <vt:lpstr>PowerPoint Presentation</vt:lpstr>
      <vt:lpstr>Get the root folders of the mail account</vt:lpstr>
      <vt:lpstr>Get the root folders of the mail account</vt:lpstr>
      <vt:lpstr>Get the root folders of the mail account</vt:lpstr>
      <vt:lpstr>Mark the messages read and move them to the archive folder</vt:lpstr>
      <vt:lpstr>Mark messages read and move to Archive folder</vt:lpstr>
      <vt:lpstr>Mark messages read and move to Archive folder</vt:lpstr>
      <vt:lpstr>Mark messages read and move to Archive folder</vt:lpstr>
      <vt:lpstr>1,000 foot view</vt:lpstr>
      <vt:lpstr>ServiceNow, SNOW </vt:lpstr>
      <vt:lpstr>ServiceNow – Its in front of you just Look</vt:lpstr>
      <vt:lpstr>ServiceNow – Its in front of you just Look</vt:lpstr>
      <vt:lpstr>ServiceNow – There is a tool</vt:lpstr>
      <vt:lpstr>ServiceNow – There is a tool</vt:lpstr>
      <vt:lpstr>ServiceNow – Rest API Explorer – get a user</vt:lpstr>
      <vt:lpstr>ServiceNow – Rest API Explorer</vt:lpstr>
      <vt:lpstr>ServiceNow – Rest API Explorer</vt:lpstr>
      <vt:lpstr>ServiceNow – uri get user</vt:lpstr>
      <vt:lpstr>ServiceNow – uri create task</vt:lpstr>
      <vt:lpstr>ServiceNow – Make is a role in your collection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Troy, Holly - TS IT Automation Architect</cp:lastModifiedBy>
  <cp:revision>28</cp:revision>
  <dcterms:modified xsi:type="dcterms:W3CDTF">2024-05-09T12:19:27Z</dcterms:modified>
</cp:coreProperties>
</file>